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25"/>
  </p:notesMasterIdLst>
  <p:handoutMasterIdLst>
    <p:handoutMasterId r:id="rId26"/>
  </p:handoutMasterIdLst>
  <p:sldIdLst>
    <p:sldId id="560" r:id="rId2"/>
    <p:sldId id="578" r:id="rId3"/>
    <p:sldId id="579" r:id="rId4"/>
    <p:sldId id="577" r:id="rId5"/>
    <p:sldId id="580" r:id="rId6"/>
    <p:sldId id="584" r:id="rId7"/>
    <p:sldId id="617" r:id="rId8"/>
    <p:sldId id="619" r:id="rId9"/>
    <p:sldId id="586" r:id="rId10"/>
    <p:sldId id="590" r:id="rId11"/>
    <p:sldId id="618" r:id="rId12"/>
    <p:sldId id="591" r:id="rId13"/>
    <p:sldId id="611" r:id="rId14"/>
    <p:sldId id="615" r:id="rId15"/>
    <p:sldId id="635" r:id="rId16"/>
    <p:sldId id="636" r:id="rId17"/>
    <p:sldId id="595" r:id="rId18"/>
    <p:sldId id="596" r:id="rId19"/>
    <p:sldId id="597" r:id="rId20"/>
    <p:sldId id="598" r:id="rId21"/>
    <p:sldId id="599" r:id="rId22"/>
    <p:sldId id="616" r:id="rId23"/>
    <p:sldId id="575" r:id="rId24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DF6"/>
    <a:srgbClr val="FFFFCC"/>
    <a:srgbClr val="FFFFFF"/>
    <a:srgbClr val="FFFF99"/>
    <a:srgbClr val="FF0000"/>
    <a:srgbClr val="008000"/>
    <a:srgbClr val="99CCFF"/>
    <a:srgbClr val="5F5F5F"/>
    <a:srgbClr val="33CC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411" autoAdjust="0"/>
  </p:normalViewPr>
  <p:slideViewPr>
    <p:cSldViewPr>
      <p:cViewPr varScale="1">
        <p:scale>
          <a:sx n="85" d="100"/>
          <a:sy n="85" d="100"/>
        </p:scale>
        <p:origin x="1099" y="6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4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Fields of Standardization by Percentage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Administrative</c:v>
                </c:pt>
                <c:pt idx="1">
                  <c:v>Operational</c:v>
                </c:pt>
                <c:pt idx="2">
                  <c:v>Materiel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710</c:v>
                </c:pt>
                <c:pt idx="2">
                  <c:v>730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DD3293-5E40-4471-AD51-73A6BB7EBE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2731AC0-209B-4263-9763-8076E8D13C0D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What is NATO standardization ?</a:t>
          </a:r>
          <a:endParaRPr lang="en-GB" sz="2000" b="1" dirty="0">
            <a:solidFill>
              <a:schemeClr val="tx1"/>
            </a:solidFill>
          </a:endParaRPr>
        </a:p>
      </dgm:t>
    </dgm:pt>
    <dgm:pt modelId="{C1499468-720F-43C0-B6E1-12B1A9BF8F74}" type="parTrans" cxnId="{AF76BF19-DF47-4EF0-B724-10711F907D87}">
      <dgm:prSet/>
      <dgm:spPr/>
      <dgm:t>
        <a:bodyPr/>
        <a:lstStyle/>
        <a:p>
          <a:endParaRPr lang="en-GB"/>
        </a:p>
      </dgm:t>
    </dgm:pt>
    <dgm:pt modelId="{BC53DE07-E0D8-457C-83E5-2BB1663BEC82}" type="sibTrans" cxnId="{AF76BF19-DF47-4EF0-B724-10711F907D87}">
      <dgm:prSet/>
      <dgm:spPr/>
      <dgm:t>
        <a:bodyPr/>
        <a:lstStyle/>
        <a:p>
          <a:endParaRPr lang="en-GB"/>
        </a:p>
      </dgm:t>
    </dgm:pt>
    <dgm:pt modelId="{FAE9E6A2-633B-4DD1-9363-EE33D05D6F20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dirty="0" smtClean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dirty="0" smtClean="0">
              <a:solidFill>
                <a:schemeClr val="tx1"/>
              </a:solidFill>
            </a:rPr>
            <a:t>How does it relate to interoperability ?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dirty="0">
            <a:solidFill>
              <a:schemeClr val="tx1"/>
            </a:solidFill>
          </a:endParaRPr>
        </a:p>
      </dgm:t>
    </dgm:pt>
    <dgm:pt modelId="{12208B97-D4B3-44B5-A148-76C4445C86CE}" type="parTrans" cxnId="{944B2501-977B-451B-B79A-45A8CCDF781D}">
      <dgm:prSet/>
      <dgm:spPr/>
      <dgm:t>
        <a:bodyPr/>
        <a:lstStyle/>
        <a:p>
          <a:endParaRPr lang="en-GB"/>
        </a:p>
      </dgm:t>
    </dgm:pt>
    <dgm:pt modelId="{C1C7A918-A4C0-401D-8F20-1397158E16C6}" type="sibTrans" cxnId="{944B2501-977B-451B-B79A-45A8CCDF781D}">
      <dgm:prSet/>
      <dgm:spPr/>
      <dgm:t>
        <a:bodyPr/>
        <a:lstStyle/>
        <a:p>
          <a:endParaRPr lang="en-GB"/>
        </a:p>
      </dgm:t>
    </dgm:pt>
    <dgm:pt modelId="{4FA6E5F8-25A9-467D-82C5-A028F6C49961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Why is it important ? </a:t>
          </a:r>
          <a:endParaRPr lang="en-GB" b="1" dirty="0">
            <a:solidFill>
              <a:schemeClr val="tx1"/>
            </a:solidFill>
          </a:endParaRPr>
        </a:p>
      </dgm:t>
    </dgm:pt>
    <dgm:pt modelId="{453F229A-34F3-43D7-AF28-76A834FA187F}" type="parTrans" cxnId="{0DAE0186-FC87-46AA-A59B-CBCC69AF8514}">
      <dgm:prSet/>
      <dgm:spPr/>
      <dgm:t>
        <a:bodyPr/>
        <a:lstStyle/>
        <a:p>
          <a:endParaRPr lang="en-GB"/>
        </a:p>
      </dgm:t>
    </dgm:pt>
    <dgm:pt modelId="{3E5BFF28-E09B-40AF-8429-BE0859AF44EE}" type="sibTrans" cxnId="{0DAE0186-FC87-46AA-A59B-CBCC69AF8514}">
      <dgm:prSet/>
      <dgm:spPr/>
      <dgm:t>
        <a:bodyPr/>
        <a:lstStyle/>
        <a:p>
          <a:endParaRPr lang="en-GB"/>
        </a:p>
      </dgm:t>
    </dgm:pt>
    <dgm:pt modelId="{D5D862A3-E797-4C39-AFB3-800CC94B6367}">
      <dgm:prSet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What are NATO’s principles for standardization ?</a:t>
          </a:r>
          <a:endParaRPr lang="en-GB" b="1" dirty="0">
            <a:solidFill>
              <a:schemeClr val="tx1"/>
            </a:solidFill>
          </a:endParaRPr>
        </a:p>
      </dgm:t>
    </dgm:pt>
    <dgm:pt modelId="{CC37764B-34E9-4A83-9CF4-8A1B60EA1AF1}" type="parTrans" cxnId="{B9CFF192-2CB7-4812-8B77-17B2FFB3527F}">
      <dgm:prSet/>
      <dgm:spPr/>
      <dgm:t>
        <a:bodyPr/>
        <a:lstStyle/>
        <a:p>
          <a:endParaRPr lang="en-GB"/>
        </a:p>
      </dgm:t>
    </dgm:pt>
    <dgm:pt modelId="{C4B73018-592D-49D5-9B02-3574F09C4CC3}" type="sibTrans" cxnId="{B9CFF192-2CB7-4812-8B77-17B2FFB3527F}">
      <dgm:prSet/>
      <dgm:spPr/>
      <dgm:t>
        <a:bodyPr/>
        <a:lstStyle/>
        <a:p>
          <a:endParaRPr lang="en-GB"/>
        </a:p>
      </dgm:t>
    </dgm:pt>
    <dgm:pt modelId="{00D98FA2-F9A7-4108-835E-7D54DE4BBD69}">
      <dgm:prSet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Which key documents guide NATO standardization activities ?</a:t>
          </a:r>
          <a:endParaRPr lang="en-GB" b="1" dirty="0">
            <a:solidFill>
              <a:schemeClr val="tx1"/>
            </a:solidFill>
          </a:endParaRPr>
        </a:p>
      </dgm:t>
    </dgm:pt>
    <dgm:pt modelId="{08F4295C-9A2B-4EB5-BA55-1DD97162966F}" type="parTrans" cxnId="{633D5464-D4F7-48F5-9283-1C2BE716950A}">
      <dgm:prSet/>
      <dgm:spPr/>
      <dgm:t>
        <a:bodyPr/>
        <a:lstStyle/>
        <a:p>
          <a:endParaRPr lang="en-GB"/>
        </a:p>
      </dgm:t>
    </dgm:pt>
    <dgm:pt modelId="{5C719955-9EA1-43F0-8ED9-EE5C86D921A0}" type="sibTrans" cxnId="{633D5464-D4F7-48F5-9283-1C2BE716950A}">
      <dgm:prSet/>
      <dgm:spPr/>
      <dgm:t>
        <a:bodyPr/>
        <a:lstStyle/>
        <a:p>
          <a:endParaRPr lang="en-GB"/>
        </a:p>
      </dgm:t>
    </dgm:pt>
    <dgm:pt modelId="{E1B5DFC4-8F31-4444-A088-7172D58DDA0C}" type="pres">
      <dgm:prSet presAssocID="{10DD3293-5E40-4471-AD51-73A6BB7EBE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82BBDEE-11E3-41E3-AB06-E66B4C0BD5A2}" type="pres">
      <dgm:prSet presAssocID="{10DD3293-5E40-4471-AD51-73A6BB7EBE9C}" presName="Name1" presStyleCnt="0"/>
      <dgm:spPr/>
    </dgm:pt>
    <dgm:pt modelId="{EDFB93F1-B8D8-49F6-9F8C-D0C0F56E7EA1}" type="pres">
      <dgm:prSet presAssocID="{10DD3293-5E40-4471-AD51-73A6BB7EBE9C}" presName="cycle" presStyleCnt="0"/>
      <dgm:spPr/>
    </dgm:pt>
    <dgm:pt modelId="{62C9E5EA-F209-4FEE-999F-05D87F0DA733}" type="pres">
      <dgm:prSet presAssocID="{10DD3293-5E40-4471-AD51-73A6BB7EBE9C}" presName="srcNode" presStyleLbl="node1" presStyleIdx="0" presStyleCnt="5"/>
      <dgm:spPr/>
    </dgm:pt>
    <dgm:pt modelId="{5E2E7225-BB9F-44D8-B485-66F76F9314AC}" type="pres">
      <dgm:prSet presAssocID="{10DD3293-5E40-4471-AD51-73A6BB7EBE9C}" presName="conn" presStyleLbl="parChTrans1D2" presStyleIdx="0" presStyleCnt="1"/>
      <dgm:spPr/>
      <dgm:t>
        <a:bodyPr/>
        <a:lstStyle/>
        <a:p>
          <a:endParaRPr lang="en-GB"/>
        </a:p>
      </dgm:t>
    </dgm:pt>
    <dgm:pt modelId="{F119A7C0-71A1-4E20-B084-F7FA4F6397C0}" type="pres">
      <dgm:prSet presAssocID="{10DD3293-5E40-4471-AD51-73A6BB7EBE9C}" presName="extraNode" presStyleLbl="node1" presStyleIdx="0" presStyleCnt="5"/>
      <dgm:spPr/>
    </dgm:pt>
    <dgm:pt modelId="{E6AF22A5-237B-4173-B443-FAFDC9A62890}" type="pres">
      <dgm:prSet presAssocID="{10DD3293-5E40-4471-AD51-73A6BB7EBE9C}" presName="dstNode" presStyleLbl="node1" presStyleIdx="0" presStyleCnt="5"/>
      <dgm:spPr/>
    </dgm:pt>
    <dgm:pt modelId="{F08E99E9-15F4-43C3-9219-4D3D9A93EA91}" type="pres">
      <dgm:prSet presAssocID="{72731AC0-209B-4263-9763-8076E8D13C0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16AF97-F3EE-48B0-9634-B1863511117E}" type="pres">
      <dgm:prSet presAssocID="{72731AC0-209B-4263-9763-8076E8D13C0D}" presName="accent_1" presStyleCnt="0"/>
      <dgm:spPr/>
    </dgm:pt>
    <dgm:pt modelId="{9FE77CB1-01DE-497A-835F-5264A18D92B2}" type="pres">
      <dgm:prSet presAssocID="{72731AC0-209B-4263-9763-8076E8D13C0D}" presName="accentRepeatNode" presStyleLbl="solidFgAcc1" presStyleIdx="0" presStyleCnt="5"/>
      <dgm:spPr/>
    </dgm:pt>
    <dgm:pt modelId="{6DBBFCE4-7AE4-4002-8E2C-6ACBC3220ED8}" type="pres">
      <dgm:prSet presAssocID="{FAE9E6A2-633B-4DD1-9363-EE33D05D6F2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3F70D-D181-4652-9868-D08A453AD76C}" type="pres">
      <dgm:prSet presAssocID="{FAE9E6A2-633B-4DD1-9363-EE33D05D6F20}" presName="accent_2" presStyleCnt="0"/>
      <dgm:spPr/>
    </dgm:pt>
    <dgm:pt modelId="{5AB5156D-E5C7-4D39-A79A-759E5CFEFB1D}" type="pres">
      <dgm:prSet presAssocID="{FAE9E6A2-633B-4DD1-9363-EE33D05D6F20}" presName="accentRepeatNode" presStyleLbl="solidFgAcc1" presStyleIdx="1" presStyleCnt="5"/>
      <dgm:spPr/>
    </dgm:pt>
    <dgm:pt modelId="{BFE771BA-3D43-4791-B0BC-FAC3C436CC43}" type="pres">
      <dgm:prSet presAssocID="{4FA6E5F8-25A9-467D-82C5-A028F6C499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238394-061D-474A-B242-9797A580F309}" type="pres">
      <dgm:prSet presAssocID="{4FA6E5F8-25A9-467D-82C5-A028F6C49961}" presName="accent_3" presStyleCnt="0"/>
      <dgm:spPr/>
    </dgm:pt>
    <dgm:pt modelId="{D256EE9E-0E20-4430-85E3-6B747C6DCC94}" type="pres">
      <dgm:prSet presAssocID="{4FA6E5F8-25A9-467D-82C5-A028F6C49961}" presName="accentRepeatNode" presStyleLbl="solidFgAcc1" presStyleIdx="2" presStyleCnt="5"/>
      <dgm:spPr/>
    </dgm:pt>
    <dgm:pt modelId="{ECDBA368-D23E-48FE-BC92-AACBC6BACB4A}" type="pres">
      <dgm:prSet presAssocID="{D5D862A3-E797-4C39-AFB3-800CC94B63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1002E9-BE86-4F42-A6CC-9810E39D59E4}" type="pres">
      <dgm:prSet presAssocID="{D5D862A3-E797-4C39-AFB3-800CC94B6367}" presName="accent_4" presStyleCnt="0"/>
      <dgm:spPr/>
    </dgm:pt>
    <dgm:pt modelId="{E55327E4-AA21-48B7-BE5D-FAD1329265B0}" type="pres">
      <dgm:prSet presAssocID="{D5D862A3-E797-4C39-AFB3-800CC94B6367}" presName="accentRepeatNode" presStyleLbl="solidFgAcc1" presStyleIdx="3" presStyleCnt="5"/>
      <dgm:spPr/>
    </dgm:pt>
    <dgm:pt modelId="{26EEB4B5-BC59-43F7-B4C7-0270586600F0}" type="pres">
      <dgm:prSet presAssocID="{00D98FA2-F9A7-4108-835E-7D54DE4BBD6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301B2-D546-42D5-8E9C-2176298BC206}" type="pres">
      <dgm:prSet presAssocID="{00D98FA2-F9A7-4108-835E-7D54DE4BBD69}" presName="accent_5" presStyleCnt="0"/>
      <dgm:spPr/>
    </dgm:pt>
    <dgm:pt modelId="{C233AF0D-A1C2-4D6D-BF2B-D60D0C864FD0}" type="pres">
      <dgm:prSet presAssocID="{00D98FA2-F9A7-4108-835E-7D54DE4BBD69}" presName="accentRepeatNode" presStyleLbl="solidFgAcc1" presStyleIdx="4" presStyleCnt="5"/>
      <dgm:spPr/>
    </dgm:pt>
  </dgm:ptLst>
  <dgm:cxnLst>
    <dgm:cxn modelId="{811D1AED-F909-451A-8958-B0AD9B22B8BE}" type="presOf" srcId="{FAE9E6A2-633B-4DD1-9363-EE33D05D6F20}" destId="{6DBBFCE4-7AE4-4002-8E2C-6ACBC3220ED8}" srcOrd="0" destOrd="0" presId="urn:microsoft.com/office/officeart/2008/layout/VerticalCurvedList"/>
    <dgm:cxn modelId="{B9CFF192-2CB7-4812-8B77-17B2FFB3527F}" srcId="{10DD3293-5E40-4471-AD51-73A6BB7EBE9C}" destId="{D5D862A3-E797-4C39-AFB3-800CC94B6367}" srcOrd="3" destOrd="0" parTransId="{CC37764B-34E9-4A83-9CF4-8A1B60EA1AF1}" sibTransId="{C4B73018-592D-49D5-9B02-3574F09C4CC3}"/>
    <dgm:cxn modelId="{AF76BF19-DF47-4EF0-B724-10711F907D87}" srcId="{10DD3293-5E40-4471-AD51-73A6BB7EBE9C}" destId="{72731AC0-209B-4263-9763-8076E8D13C0D}" srcOrd="0" destOrd="0" parTransId="{C1499468-720F-43C0-B6E1-12B1A9BF8F74}" sibTransId="{BC53DE07-E0D8-457C-83E5-2BB1663BEC82}"/>
    <dgm:cxn modelId="{B4023EE6-E7D6-4CB9-8CA4-B5540234C183}" type="presOf" srcId="{D5D862A3-E797-4C39-AFB3-800CC94B6367}" destId="{ECDBA368-D23E-48FE-BC92-AACBC6BACB4A}" srcOrd="0" destOrd="0" presId="urn:microsoft.com/office/officeart/2008/layout/VerticalCurvedList"/>
    <dgm:cxn modelId="{30047289-7C58-4970-9897-03277BE62E8D}" type="presOf" srcId="{4FA6E5F8-25A9-467D-82C5-A028F6C49961}" destId="{BFE771BA-3D43-4791-B0BC-FAC3C436CC43}" srcOrd="0" destOrd="0" presId="urn:microsoft.com/office/officeart/2008/layout/VerticalCurvedList"/>
    <dgm:cxn modelId="{633D5464-D4F7-48F5-9283-1C2BE716950A}" srcId="{10DD3293-5E40-4471-AD51-73A6BB7EBE9C}" destId="{00D98FA2-F9A7-4108-835E-7D54DE4BBD69}" srcOrd="4" destOrd="0" parTransId="{08F4295C-9A2B-4EB5-BA55-1DD97162966F}" sibTransId="{5C719955-9EA1-43F0-8ED9-EE5C86D921A0}"/>
    <dgm:cxn modelId="{3A7D7690-298E-4B10-BA79-CE708BC4D31E}" type="presOf" srcId="{72731AC0-209B-4263-9763-8076E8D13C0D}" destId="{F08E99E9-15F4-43C3-9219-4D3D9A93EA91}" srcOrd="0" destOrd="0" presId="urn:microsoft.com/office/officeart/2008/layout/VerticalCurvedList"/>
    <dgm:cxn modelId="{E94F8C34-B848-4FF4-8734-6AF5026BC943}" type="presOf" srcId="{BC53DE07-E0D8-457C-83E5-2BB1663BEC82}" destId="{5E2E7225-BB9F-44D8-B485-66F76F9314AC}" srcOrd="0" destOrd="0" presId="urn:microsoft.com/office/officeart/2008/layout/VerticalCurvedList"/>
    <dgm:cxn modelId="{CECA4845-C696-4D5A-B034-377297710B1C}" type="presOf" srcId="{00D98FA2-F9A7-4108-835E-7D54DE4BBD69}" destId="{26EEB4B5-BC59-43F7-B4C7-0270586600F0}" srcOrd="0" destOrd="0" presId="urn:microsoft.com/office/officeart/2008/layout/VerticalCurvedList"/>
    <dgm:cxn modelId="{944B2501-977B-451B-B79A-45A8CCDF781D}" srcId="{10DD3293-5E40-4471-AD51-73A6BB7EBE9C}" destId="{FAE9E6A2-633B-4DD1-9363-EE33D05D6F20}" srcOrd="1" destOrd="0" parTransId="{12208B97-D4B3-44B5-A148-76C4445C86CE}" sibTransId="{C1C7A918-A4C0-401D-8F20-1397158E16C6}"/>
    <dgm:cxn modelId="{0DAE0186-FC87-46AA-A59B-CBCC69AF8514}" srcId="{10DD3293-5E40-4471-AD51-73A6BB7EBE9C}" destId="{4FA6E5F8-25A9-467D-82C5-A028F6C49961}" srcOrd="2" destOrd="0" parTransId="{453F229A-34F3-43D7-AF28-76A834FA187F}" sibTransId="{3E5BFF28-E09B-40AF-8429-BE0859AF44EE}"/>
    <dgm:cxn modelId="{4B8584C9-C8A5-43D3-AD19-8757F669D7F6}" type="presOf" srcId="{10DD3293-5E40-4471-AD51-73A6BB7EBE9C}" destId="{E1B5DFC4-8F31-4444-A088-7172D58DDA0C}" srcOrd="0" destOrd="0" presId="urn:microsoft.com/office/officeart/2008/layout/VerticalCurvedList"/>
    <dgm:cxn modelId="{28ED221C-F122-4D30-B0A7-DBB94A93506F}" type="presParOf" srcId="{E1B5DFC4-8F31-4444-A088-7172D58DDA0C}" destId="{C82BBDEE-11E3-41E3-AB06-E66B4C0BD5A2}" srcOrd="0" destOrd="0" presId="urn:microsoft.com/office/officeart/2008/layout/VerticalCurvedList"/>
    <dgm:cxn modelId="{6D3DED90-E358-4854-B004-39584666E473}" type="presParOf" srcId="{C82BBDEE-11E3-41E3-AB06-E66B4C0BD5A2}" destId="{EDFB93F1-B8D8-49F6-9F8C-D0C0F56E7EA1}" srcOrd="0" destOrd="0" presId="urn:microsoft.com/office/officeart/2008/layout/VerticalCurvedList"/>
    <dgm:cxn modelId="{B235BD3B-6481-40B8-98F7-F8FE2A203DD6}" type="presParOf" srcId="{EDFB93F1-B8D8-49F6-9F8C-D0C0F56E7EA1}" destId="{62C9E5EA-F209-4FEE-999F-05D87F0DA733}" srcOrd="0" destOrd="0" presId="urn:microsoft.com/office/officeart/2008/layout/VerticalCurvedList"/>
    <dgm:cxn modelId="{FDAC15D2-EAB1-4251-A0AE-2AFC4C3CB40C}" type="presParOf" srcId="{EDFB93F1-B8D8-49F6-9F8C-D0C0F56E7EA1}" destId="{5E2E7225-BB9F-44D8-B485-66F76F9314AC}" srcOrd="1" destOrd="0" presId="urn:microsoft.com/office/officeart/2008/layout/VerticalCurvedList"/>
    <dgm:cxn modelId="{0840AC25-516D-4B7C-9D0E-57B3EF080D55}" type="presParOf" srcId="{EDFB93F1-B8D8-49F6-9F8C-D0C0F56E7EA1}" destId="{F119A7C0-71A1-4E20-B084-F7FA4F6397C0}" srcOrd="2" destOrd="0" presId="urn:microsoft.com/office/officeart/2008/layout/VerticalCurvedList"/>
    <dgm:cxn modelId="{85765A9C-FBED-4E42-B4FE-9CA8710122B1}" type="presParOf" srcId="{EDFB93F1-B8D8-49F6-9F8C-D0C0F56E7EA1}" destId="{E6AF22A5-237B-4173-B443-FAFDC9A62890}" srcOrd="3" destOrd="0" presId="urn:microsoft.com/office/officeart/2008/layout/VerticalCurvedList"/>
    <dgm:cxn modelId="{6FB289BE-80CA-4EA9-8DB9-F77F153C8619}" type="presParOf" srcId="{C82BBDEE-11E3-41E3-AB06-E66B4C0BD5A2}" destId="{F08E99E9-15F4-43C3-9219-4D3D9A93EA91}" srcOrd="1" destOrd="0" presId="urn:microsoft.com/office/officeart/2008/layout/VerticalCurvedList"/>
    <dgm:cxn modelId="{BAF34EE8-EDB2-408A-BDD0-54BAFF882698}" type="presParOf" srcId="{C82BBDEE-11E3-41E3-AB06-E66B4C0BD5A2}" destId="{B916AF97-F3EE-48B0-9634-B1863511117E}" srcOrd="2" destOrd="0" presId="urn:microsoft.com/office/officeart/2008/layout/VerticalCurvedList"/>
    <dgm:cxn modelId="{9CA8B9F1-5DAC-48D6-B5E6-673C1B4D7DDE}" type="presParOf" srcId="{B916AF97-F3EE-48B0-9634-B1863511117E}" destId="{9FE77CB1-01DE-497A-835F-5264A18D92B2}" srcOrd="0" destOrd="0" presId="urn:microsoft.com/office/officeart/2008/layout/VerticalCurvedList"/>
    <dgm:cxn modelId="{C6C65179-E882-4B15-8DF4-1BFF107E365A}" type="presParOf" srcId="{C82BBDEE-11E3-41E3-AB06-E66B4C0BD5A2}" destId="{6DBBFCE4-7AE4-4002-8E2C-6ACBC3220ED8}" srcOrd="3" destOrd="0" presId="urn:microsoft.com/office/officeart/2008/layout/VerticalCurvedList"/>
    <dgm:cxn modelId="{CC75D038-AC1B-4C88-8EB4-122BBBBEFF87}" type="presParOf" srcId="{C82BBDEE-11E3-41E3-AB06-E66B4C0BD5A2}" destId="{4353F70D-D181-4652-9868-D08A453AD76C}" srcOrd="4" destOrd="0" presId="urn:microsoft.com/office/officeart/2008/layout/VerticalCurvedList"/>
    <dgm:cxn modelId="{578DE78A-3CE2-47F0-BEF4-2EB9386C2262}" type="presParOf" srcId="{4353F70D-D181-4652-9868-D08A453AD76C}" destId="{5AB5156D-E5C7-4D39-A79A-759E5CFEFB1D}" srcOrd="0" destOrd="0" presId="urn:microsoft.com/office/officeart/2008/layout/VerticalCurvedList"/>
    <dgm:cxn modelId="{E1193CFA-199E-4E79-9D09-2239402E0EF6}" type="presParOf" srcId="{C82BBDEE-11E3-41E3-AB06-E66B4C0BD5A2}" destId="{BFE771BA-3D43-4791-B0BC-FAC3C436CC43}" srcOrd="5" destOrd="0" presId="urn:microsoft.com/office/officeart/2008/layout/VerticalCurvedList"/>
    <dgm:cxn modelId="{2821C91C-9D6B-4BED-8CFA-367C7A7EEF92}" type="presParOf" srcId="{C82BBDEE-11E3-41E3-AB06-E66B4C0BD5A2}" destId="{AE238394-061D-474A-B242-9797A580F309}" srcOrd="6" destOrd="0" presId="urn:microsoft.com/office/officeart/2008/layout/VerticalCurvedList"/>
    <dgm:cxn modelId="{4B03F63B-7097-43A9-86D5-28D9CC1652BA}" type="presParOf" srcId="{AE238394-061D-474A-B242-9797A580F309}" destId="{D256EE9E-0E20-4430-85E3-6B747C6DCC94}" srcOrd="0" destOrd="0" presId="urn:microsoft.com/office/officeart/2008/layout/VerticalCurvedList"/>
    <dgm:cxn modelId="{50A50E0C-6B7B-4A65-BA54-887A8F800F8C}" type="presParOf" srcId="{C82BBDEE-11E3-41E3-AB06-E66B4C0BD5A2}" destId="{ECDBA368-D23E-48FE-BC92-AACBC6BACB4A}" srcOrd="7" destOrd="0" presId="urn:microsoft.com/office/officeart/2008/layout/VerticalCurvedList"/>
    <dgm:cxn modelId="{DDB9BA21-2FCD-402E-AD31-56213666A77C}" type="presParOf" srcId="{C82BBDEE-11E3-41E3-AB06-E66B4C0BD5A2}" destId="{4F1002E9-BE86-4F42-A6CC-9810E39D59E4}" srcOrd="8" destOrd="0" presId="urn:microsoft.com/office/officeart/2008/layout/VerticalCurvedList"/>
    <dgm:cxn modelId="{29C8733C-6C81-4A90-928C-B6F046ABF724}" type="presParOf" srcId="{4F1002E9-BE86-4F42-A6CC-9810E39D59E4}" destId="{E55327E4-AA21-48B7-BE5D-FAD1329265B0}" srcOrd="0" destOrd="0" presId="urn:microsoft.com/office/officeart/2008/layout/VerticalCurvedList"/>
    <dgm:cxn modelId="{BA626345-3458-480B-A2EE-932D84EF2546}" type="presParOf" srcId="{C82BBDEE-11E3-41E3-AB06-E66B4C0BD5A2}" destId="{26EEB4B5-BC59-43F7-B4C7-0270586600F0}" srcOrd="9" destOrd="0" presId="urn:microsoft.com/office/officeart/2008/layout/VerticalCurvedList"/>
    <dgm:cxn modelId="{6032B407-0C4B-4E36-9056-48EFEBAEA746}" type="presParOf" srcId="{C82BBDEE-11E3-41E3-AB06-E66B4C0BD5A2}" destId="{6AE301B2-D546-42D5-8E9C-2176298BC206}" srcOrd="10" destOrd="0" presId="urn:microsoft.com/office/officeart/2008/layout/VerticalCurvedList"/>
    <dgm:cxn modelId="{FFCCF844-42CD-48EE-B543-94682C447A3C}" type="presParOf" srcId="{6AE301B2-D546-42D5-8E9C-2176298BC206}" destId="{C233AF0D-A1C2-4D6D-BF2B-D60D0C864F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D3293-5E40-4471-AD51-73A6BB7EBE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2731AC0-209B-4263-9763-8076E8D13C0D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What is NATO standardization ?</a:t>
          </a:r>
          <a:endParaRPr lang="en-GB" sz="2000" b="1" dirty="0">
            <a:solidFill>
              <a:schemeClr val="tx1"/>
            </a:solidFill>
          </a:endParaRPr>
        </a:p>
      </dgm:t>
    </dgm:pt>
    <dgm:pt modelId="{C1499468-720F-43C0-B6E1-12B1A9BF8F74}" type="parTrans" cxnId="{AF76BF19-DF47-4EF0-B724-10711F907D87}">
      <dgm:prSet/>
      <dgm:spPr/>
      <dgm:t>
        <a:bodyPr/>
        <a:lstStyle/>
        <a:p>
          <a:endParaRPr lang="en-GB"/>
        </a:p>
      </dgm:t>
    </dgm:pt>
    <dgm:pt modelId="{BC53DE07-E0D8-457C-83E5-2BB1663BEC82}" type="sibTrans" cxnId="{AF76BF19-DF47-4EF0-B724-10711F907D87}">
      <dgm:prSet/>
      <dgm:spPr/>
      <dgm:t>
        <a:bodyPr/>
        <a:lstStyle/>
        <a:p>
          <a:endParaRPr lang="en-GB"/>
        </a:p>
      </dgm:t>
    </dgm:pt>
    <dgm:pt modelId="{FAE9E6A2-633B-4DD1-9363-EE33D05D6F20}">
      <dgm:prSet phldrT="[Text]" custT="1"/>
      <dgm:spPr>
        <a:solidFill>
          <a:schemeClr val="bg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dirty="0" smtClean="0">
            <a:solidFill>
              <a:schemeClr val="tx1"/>
            </a:solidFill>
          </a:endParaRP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dirty="0">
            <a:solidFill>
              <a:schemeClr val="tx1"/>
            </a:solidFill>
          </a:endParaRPr>
        </a:p>
      </dgm:t>
    </dgm:pt>
    <dgm:pt modelId="{12208B97-D4B3-44B5-A148-76C4445C86CE}" type="parTrans" cxnId="{944B2501-977B-451B-B79A-45A8CCDF781D}">
      <dgm:prSet/>
      <dgm:spPr/>
      <dgm:t>
        <a:bodyPr/>
        <a:lstStyle/>
        <a:p>
          <a:endParaRPr lang="en-GB"/>
        </a:p>
      </dgm:t>
    </dgm:pt>
    <dgm:pt modelId="{C1C7A918-A4C0-401D-8F20-1397158E16C6}" type="sibTrans" cxnId="{944B2501-977B-451B-B79A-45A8CCDF781D}">
      <dgm:prSet/>
      <dgm:spPr/>
      <dgm:t>
        <a:bodyPr/>
        <a:lstStyle/>
        <a:p>
          <a:endParaRPr lang="en-GB"/>
        </a:p>
      </dgm:t>
    </dgm:pt>
    <dgm:pt modelId="{4FA6E5F8-25A9-467D-82C5-A028F6C49961}">
      <dgm:prSet phldrT="[Text]"/>
      <dgm:spPr>
        <a:solidFill>
          <a:schemeClr val="bg1"/>
        </a:solidFill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453F229A-34F3-43D7-AF28-76A834FA187F}" type="parTrans" cxnId="{0DAE0186-FC87-46AA-A59B-CBCC69AF8514}">
      <dgm:prSet/>
      <dgm:spPr/>
      <dgm:t>
        <a:bodyPr/>
        <a:lstStyle/>
        <a:p>
          <a:endParaRPr lang="en-GB"/>
        </a:p>
      </dgm:t>
    </dgm:pt>
    <dgm:pt modelId="{3E5BFF28-E09B-40AF-8429-BE0859AF44EE}" type="sibTrans" cxnId="{0DAE0186-FC87-46AA-A59B-CBCC69AF8514}">
      <dgm:prSet/>
      <dgm:spPr/>
      <dgm:t>
        <a:bodyPr/>
        <a:lstStyle/>
        <a:p>
          <a:endParaRPr lang="en-GB"/>
        </a:p>
      </dgm:t>
    </dgm:pt>
    <dgm:pt modelId="{D5D862A3-E797-4C39-AFB3-800CC94B6367}">
      <dgm:prSet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CC37764B-34E9-4A83-9CF4-8A1B60EA1AF1}" type="parTrans" cxnId="{B9CFF192-2CB7-4812-8B77-17B2FFB3527F}">
      <dgm:prSet/>
      <dgm:spPr/>
      <dgm:t>
        <a:bodyPr/>
        <a:lstStyle/>
        <a:p>
          <a:endParaRPr lang="en-GB"/>
        </a:p>
      </dgm:t>
    </dgm:pt>
    <dgm:pt modelId="{C4B73018-592D-49D5-9B02-3574F09C4CC3}" type="sibTrans" cxnId="{B9CFF192-2CB7-4812-8B77-17B2FFB3527F}">
      <dgm:prSet/>
      <dgm:spPr/>
      <dgm:t>
        <a:bodyPr/>
        <a:lstStyle/>
        <a:p>
          <a:endParaRPr lang="en-GB"/>
        </a:p>
      </dgm:t>
    </dgm:pt>
    <dgm:pt modelId="{00D98FA2-F9A7-4108-835E-7D54DE4BBD69}">
      <dgm:prSet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08F4295C-9A2B-4EB5-BA55-1DD97162966F}" type="parTrans" cxnId="{633D5464-D4F7-48F5-9283-1C2BE716950A}">
      <dgm:prSet/>
      <dgm:spPr/>
      <dgm:t>
        <a:bodyPr/>
        <a:lstStyle/>
        <a:p>
          <a:endParaRPr lang="en-GB"/>
        </a:p>
      </dgm:t>
    </dgm:pt>
    <dgm:pt modelId="{5C719955-9EA1-43F0-8ED9-EE5C86D921A0}" type="sibTrans" cxnId="{633D5464-D4F7-48F5-9283-1C2BE716950A}">
      <dgm:prSet/>
      <dgm:spPr/>
      <dgm:t>
        <a:bodyPr/>
        <a:lstStyle/>
        <a:p>
          <a:endParaRPr lang="en-GB"/>
        </a:p>
      </dgm:t>
    </dgm:pt>
    <dgm:pt modelId="{E1B5DFC4-8F31-4444-A088-7172D58DDA0C}" type="pres">
      <dgm:prSet presAssocID="{10DD3293-5E40-4471-AD51-73A6BB7EBE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82BBDEE-11E3-41E3-AB06-E66B4C0BD5A2}" type="pres">
      <dgm:prSet presAssocID="{10DD3293-5E40-4471-AD51-73A6BB7EBE9C}" presName="Name1" presStyleCnt="0"/>
      <dgm:spPr/>
    </dgm:pt>
    <dgm:pt modelId="{EDFB93F1-B8D8-49F6-9F8C-D0C0F56E7EA1}" type="pres">
      <dgm:prSet presAssocID="{10DD3293-5E40-4471-AD51-73A6BB7EBE9C}" presName="cycle" presStyleCnt="0"/>
      <dgm:spPr/>
    </dgm:pt>
    <dgm:pt modelId="{62C9E5EA-F209-4FEE-999F-05D87F0DA733}" type="pres">
      <dgm:prSet presAssocID="{10DD3293-5E40-4471-AD51-73A6BB7EBE9C}" presName="srcNode" presStyleLbl="node1" presStyleIdx="0" presStyleCnt="5"/>
      <dgm:spPr/>
    </dgm:pt>
    <dgm:pt modelId="{5E2E7225-BB9F-44D8-B485-66F76F9314AC}" type="pres">
      <dgm:prSet presAssocID="{10DD3293-5E40-4471-AD51-73A6BB7EBE9C}" presName="conn" presStyleLbl="parChTrans1D2" presStyleIdx="0" presStyleCnt="1"/>
      <dgm:spPr/>
      <dgm:t>
        <a:bodyPr/>
        <a:lstStyle/>
        <a:p>
          <a:endParaRPr lang="en-GB"/>
        </a:p>
      </dgm:t>
    </dgm:pt>
    <dgm:pt modelId="{F119A7C0-71A1-4E20-B084-F7FA4F6397C0}" type="pres">
      <dgm:prSet presAssocID="{10DD3293-5E40-4471-AD51-73A6BB7EBE9C}" presName="extraNode" presStyleLbl="node1" presStyleIdx="0" presStyleCnt="5"/>
      <dgm:spPr/>
    </dgm:pt>
    <dgm:pt modelId="{E6AF22A5-237B-4173-B443-FAFDC9A62890}" type="pres">
      <dgm:prSet presAssocID="{10DD3293-5E40-4471-AD51-73A6BB7EBE9C}" presName="dstNode" presStyleLbl="node1" presStyleIdx="0" presStyleCnt="5"/>
      <dgm:spPr/>
    </dgm:pt>
    <dgm:pt modelId="{F08E99E9-15F4-43C3-9219-4D3D9A93EA91}" type="pres">
      <dgm:prSet presAssocID="{72731AC0-209B-4263-9763-8076E8D13C0D}" presName="text_1" presStyleLbl="node1" presStyleIdx="0" presStyleCnt="5" custLinFactNeighborX="4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16AF97-F3EE-48B0-9634-B1863511117E}" type="pres">
      <dgm:prSet presAssocID="{72731AC0-209B-4263-9763-8076E8D13C0D}" presName="accent_1" presStyleCnt="0"/>
      <dgm:spPr/>
    </dgm:pt>
    <dgm:pt modelId="{9FE77CB1-01DE-497A-835F-5264A18D92B2}" type="pres">
      <dgm:prSet presAssocID="{72731AC0-209B-4263-9763-8076E8D13C0D}" presName="accentRepeatNode" presStyleLbl="solidFgAcc1" presStyleIdx="0" presStyleCnt="5"/>
      <dgm:spPr/>
    </dgm:pt>
    <dgm:pt modelId="{6DBBFCE4-7AE4-4002-8E2C-6ACBC3220ED8}" type="pres">
      <dgm:prSet presAssocID="{FAE9E6A2-633B-4DD1-9363-EE33D05D6F2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3F70D-D181-4652-9868-D08A453AD76C}" type="pres">
      <dgm:prSet presAssocID="{FAE9E6A2-633B-4DD1-9363-EE33D05D6F20}" presName="accent_2" presStyleCnt="0"/>
      <dgm:spPr/>
    </dgm:pt>
    <dgm:pt modelId="{5AB5156D-E5C7-4D39-A79A-759E5CFEFB1D}" type="pres">
      <dgm:prSet presAssocID="{FAE9E6A2-633B-4DD1-9363-EE33D05D6F20}" presName="accentRepeatNode" presStyleLbl="solidFgAcc1" presStyleIdx="1" presStyleCnt="5"/>
      <dgm:spPr/>
    </dgm:pt>
    <dgm:pt modelId="{BFE771BA-3D43-4791-B0BC-FAC3C436CC43}" type="pres">
      <dgm:prSet presAssocID="{4FA6E5F8-25A9-467D-82C5-A028F6C499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238394-061D-474A-B242-9797A580F309}" type="pres">
      <dgm:prSet presAssocID="{4FA6E5F8-25A9-467D-82C5-A028F6C49961}" presName="accent_3" presStyleCnt="0"/>
      <dgm:spPr/>
    </dgm:pt>
    <dgm:pt modelId="{D256EE9E-0E20-4430-85E3-6B747C6DCC94}" type="pres">
      <dgm:prSet presAssocID="{4FA6E5F8-25A9-467D-82C5-A028F6C49961}" presName="accentRepeatNode" presStyleLbl="solidFgAcc1" presStyleIdx="2" presStyleCnt="5"/>
      <dgm:spPr/>
    </dgm:pt>
    <dgm:pt modelId="{ECDBA368-D23E-48FE-BC92-AACBC6BACB4A}" type="pres">
      <dgm:prSet presAssocID="{D5D862A3-E797-4C39-AFB3-800CC94B63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1002E9-BE86-4F42-A6CC-9810E39D59E4}" type="pres">
      <dgm:prSet presAssocID="{D5D862A3-E797-4C39-AFB3-800CC94B6367}" presName="accent_4" presStyleCnt="0"/>
      <dgm:spPr/>
    </dgm:pt>
    <dgm:pt modelId="{E55327E4-AA21-48B7-BE5D-FAD1329265B0}" type="pres">
      <dgm:prSet presAssocID="{D5D862A3-E797-4C39-AFB3-800CC94B6367}" presName="accentRepeatNode" presStyleLbl="solidFgAcc1" presStyleIdx="3" presStyleCnt="5"/>
      <dgm:spPr/>
    </dgm:pt>
    <dgm:pt modelId="{26EEB4B5-BC59-43F7-B4C7-0270586600F0}" type="pres">
      <dgm:prSet presAssocID="{00D98FA2-F9A7-4108-835E-7D54DE4BBD6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301B2-D546-42D5-8E9C-2176298BC206}" type="pres">
      <dgm:prSet presAssocID="{00D98FA2-F9A7-4108-835E-7D54DE4BBD69}" presName="accent_5" presStyleCnt="0"/>
      <dgm:spPr/>
    </dgm:pt>
    <dgm:pt modelId="{C233AF0D-A1C2-4D6D-BF2B-D60D0C864FD0}" type="pres">
      <dgm:prSet presAssocID="{00D98FA2-F9A7-4108-835E-7D54DE4BBD69}" presName="accentRepeatNode" presStyleLbl="solidFgAcc1" presStyleIdx="4" presStyleCnt="5"/>
      <dgm:spPr/>
    </dgm:pt>
  </dgm:ptLst>
  <dgm:cxnLst>
    <dgm:cxn modelId="{C75276A7-B889-4188-9809-FFE541B19569}" type="presOf" srcId="{D5D862A3-E797-4C39-AFB3-800CC94B6367}" destId="{ECDBA368-D23E-48FE-BC92-AACBC6BACB4A}" srcOrd="0" destOrd="0" presId="urn:microsoft.com/office/officeart/2008/layout/VerticalCurvedList"/>
    <dgm:cxn modelId="{B9CFF192-2CB7-4812-8B77-17B2FFB3527F}" srcId="{10DD3293-5E40-4471-AD51-73A6BB7EBE9C}" destId="{D5D862A3-E797-4C39-AFB3-800CC94B6367}" srcOrd="3" destOrd="0" parTransId="{CC37764B-34E9-4A83-9CF4-8A1B60EA1AF1}" sibTransId="{C4B73018-592D-49D5-9B02-3574F09C4CC3}"/>
    <dgm:cxn modelId="{AF76BF19-DF47-4EF0-B724-10711F907D87}" srcId="{10DD3293-5E40-4471-AD51-73A6BB7EBE9C}" destId="{72731AC0-209B-4263-9763-8076E8D13C0D}" srcOrd="0" destOrd="0" parTransId="{C1499468-720F-43C0-B6E1-12B1A9BF8F74}" sibTransId="{BC53DE07-E0D8-457C-83E5-2BB1663BEC82}"/>
    <dgm:cxn modelId="{FED40E0D-AAC0-4749-B487-E67A7039687B}" type="presOf" srcId="{BC53DE07-E0D8-457C-83E5-2BB1663BEC82}" destId="{5E2E7225-BB9F-44D8-B485-66F76F9314AC}" srcOrd="0" destOrd="0" presId="urn:microsoft.com/office/officeart/2008/layout/VerticalCurvedList"/>
    <dgm:cxn modelId="{4D28D65A-743D-4AA3-8FEA-98D818E59489}" type="presOf" srcId="{00D98FA2-F9A7-4108-835E-7D54DE4BBD69}" destId="{26EEB4B5-BC59-43F7-B4C7-0270586600F0}" srcOrd="0" destOrd="0" presId="urn:microsoft.com/office/officeart/2008/layout/VerticalCurvedList"/>
    <dgm:cxn modelId="{62AE8781-6B75-4D79-8818-9B6279A7ECA7}" type="presOf" srcId="{10DD3293-5E40-4471-AD51-73A6BB7EBE9C}" destId="{E1B5DFC4-8F31-4444-A088-7172D58DDA0C}" srcOrd="0" destOrd="0" presId="urn:microsoft.com/office/officeart/2008/layout/VerticalCurvedList"/>
    <dgm:cxn modelId="{633D5464-D4F7-48F5-9283-1C2BE716950A}" srcId="{10DD3293-5E40-4471-AD51-73A6BB7EBE9C}" destId="{00D98FA2-F9A7-4108-835E-7D54DE4BBD69}" srcOrd="4" destOrd="0" parTransId="{08F4295C-9A2B-4EB5-BA55-1DD97162966F}" sibTransId="{5C719955-9EA1-43F0-8ED9-EE5C86D921A0}"/>
    <dgm:cxn modelId="{5B827601-8398-40C7-BA36-0C44603B5560}" type="presOf" srcId="{72731AC0-209B-4263-9763-8076E8D13C0D}" destId="{F08E99E9-15F4-43C3-9219-4D3D9A93EA91}" srcOrd="0" destOrd="0" presId="urn:microsoft.com/office/officeart/2008/layout/VerticalCurvedList"/>
    <dgm:cxn modelId="{944B2501-977B-451B-B79A-45A8CCDF781D}" srcId="{10DD3293-5E40-4471-AD51-73A6BB7EBE9C}" destId="{FAE9E6A2-633B-4DD1-9363-EE33D05D6F20}" srcOrd="1" destOrd="0" parTransId="{12208B97-D4B3-44B5-A148-76C4445C86CE}" sibTransId="{C1C7A918-A4C0-401D-8F20-1397158E16C6}"/>
    <dgm:cxn modelId="{0DAE0186-FC87-46AA-A59B-CBCC69AF8514}" srcId="{10DD3293-5E40-4471-AD51-73A6BB7EBE9C}" destId="{4FA6E5F8-25A9-467D-82C5-A028F6C49961}" srcOrd="2" destOrd="0" parTransId="{453F229A-34F3-43D7-AF28-76A834FA187F}" sibTransId="{3E5BFF28-E09B-40AF-8429-BE0859AF44EE}"/>
    <dgm:cxn modelId="{6B6B396C-FD8D-4934-84AD-EFFF4393F643}" type="presOf" srcId="{4FA6E5F8-25A9-467D-82C5-A028F6C49961}" destId="{BFE771BA-3D43-4791-B0BC-FAC3C436CC43}" srcOrd="0" destOrd="0" presId="urn:microsoft.com/office/officeart/2008/layout/VerticalCurvedList"/>
    <dgm:cxn modelId="{469BF2CF-9439-4331-A17E-A1FB70915BBC}" type="presOf" srcId="{FAE9E6A2-633B-4DD1-9363-EE33D05D6F20}" destId="{6DBBFCE4-7AE4-4002-8E2C-6ACBC3220ED8}" srcOrd="0" destOrd="0" presId="urn:microsoft.com/office/officeart/2008/layout/VerticalCurvedList"/>
    <dgm:cxn modelId="{9BA5633F-64BE-41C0-BAC9-9A3EC1EFE98C}" type="presParOf" srcId="{E1B5DFC4-8F31-4444-A088-7172D58DDA0C}" destId="{C82BBDEE-11E3-41E3-AB06-E66B4C0BD5A2}" srcOrd="0" destOrd="0" presId="urn:microsoft.com/office/officeart/2008/layout/VerticalCurvedList"/>
    <dgm:cxn modelId="{2281CBC0-8B9F-4BFD-B9F1-E5C06CE32B5A}" type="presParOf" srcId="{C82BBDEE-11E3-41E3-AB06-E66B4C0BD5A2}" destId="{EDFB93F1-B8D8-49F6-9F8C-D0C0F56E7EA1}" srcOrd="0" destOrd="0" presId="urn:microsoft.com/office/officeart/2008/layout/VerticalCurvedList"/>
    <dgm:cxn modelId="{9161F3E4-68A9-4048-82D4-66AC67AF1439}" type="presParOf" srcId="{EDFB93F1-B8D8-49F6-9F8C-D0C0F56E7EA1}" destId="{62C9E5EA-F209-4FEE-999F-05D87F0DA733}" srcOrd="0" destOrd="0" presId="urn:microsoft.com/office/officeart/2008/layout/VerticalCurvedList"/>
    <dgm:cxn modelId="{41481F1B-CE0B-4A3D-AC5D-36560E222439}" type="presParOf" srcId="{EDFB93F1-B8D8-49F6-9F8C-D0C0F56E7EA1}" destId="{5E2E7225-BB9F-44D8-B485-66F76F9314AC}" srcOrd="1" destOrd="0" presId="urn:microsoft.com/office/officeart/2008/layout/VerticalCurvedList"/>
    <dgm:cxn modelId="{264D3475-67DA-4EDD-AD7F-D5FF48C9AAB2}" type="presParOf" srcId="{EDFB93F1-B8D8-49F6-9F8C-D0C0F56E7EA1}" destId="{F119A7C0-71A1-4E20-B084-F7FA4F6397C0}" srcOrd="2" destOrd="0" presId="urn:microsoft.com/office/officeart/2008/layout/VerticalCurvedList"/>
    <dgm:cxn modelId="{6BB0A669-7FCD-4B9A-8CF0-CE7E1FE16FB1}" type="presParOf" srcId="{EDFB93F1-B8D8-49F6-9F8C-D0C0F56E7EA1}" destId="{E6AF22A5-237B-4173-B443-FAFDC9A62890}" srcOrd="3" destOrd="0" presId="urn:microsoft.com/office/officeart/2008/layout/VerticalCurvedList"/>
    <dgm:cxn modelId="{4637C04E-8836-46DA-AC39-269D8C3C6161}" type="presParOf" srcId="{C82BBDEE-11E3-41E3-AB06-E66B4C0BD5A2}" destId="{F08E99E9-15F4-43C3-9219-4D3D9A93EA91}" srcOrd="1" destOrd="0" presId="urn:microsoft.com/office/officeart/2008/layout/VerticalCurvedList"/>
    <dgm:cxn modelId="{CBF8195B-E163-4682-B0E9-07DCFCEFBE79}" type="presParOf" srcId="{C82BBDEE-11E3-41E3-AB06-E66B4C0BD5A2}" destId="{B916AF97-F3EE-48B0-9634-B1863511117E}" srcOrd="2" destOrd="0" presId="urn:microsoft.com/office/officeart/2008/layout/VerticalCurvedList"/>
    <dgm:cxn modelId="{09D85D3F-2FD4-4244-B10B-16D99974193C}" type="presParOf" srcId="{B916AF97-F3EE-48B0-9634-B1863511117E}" destId="{9FE77CB1-01DE-497A-835F-5264A18D92B2}" srcOrd="0" destOrd="0" presId="urn:microsoft.com/office/officeart/2008/layout/VerticalCurvedList"/>
    <dgm:cxn modelId="{3FD30E27-83EE-4405-864D-B6A2662C7AC6}" type="presParOf" srcId="{C82BBDEE-11E3-41E3-AB06-E66B4C0BD5A2}" destId="{6DBBFCE4-7AE4-4002-8E2C-6ACBC3220ED8}" srcOrd="3" destOrd="0" presId="urn:microsoft.com/office/officeart/2008/layout/VerticalCurvedList"/>
    <dgm:cxn modelId="{049DBBF2-EEF9-4068-8B3A-95C27C9D951B}" type="presParOf" srcId="{C82BBDEE-11E3-41E3-AB06-E66B4C0BD5A2}" destId="{4353F70D-D181-4652-9868-D08A453AD76C}" srcOrd="4" destOrd="0" presId="urn:microsoft.com/office/officeart/2008/layout/VerticalCurvedList"/>
    <dgm:cxn modelId="{C740BE50-6E65-4988-8C6B-F1CB794BA78D}" type="presParOf" srcId="{4353F70D-D181-4652-9868-D08A453AD76C}" destId="{5AB5156D-E5C7-4D39-A79A-759E5CFEFB1D}" srcOrd="0" destOrd="0" presId="urn:microsoft.com/office/officeart/2008/layout/VerticalCurvedList"/>
    <dgm:cxn modelId="{283A994A-BB38-462F-9B7B-F936E8EB0AA8}" type="presParOf" srcId="{C82BBDEE-11E3-41E3-AB06-E66B4C0BD5A2}" destId="{BFE771BA-3D43-4791-B0BC-FAC3C436CC43}" srcOrd="5" destOrd="0" presId="urn:microsoft.com/office/officeart/2008/layout/VerticalCurvedList"/>
    <dgm:cxn modelId="{A7875AE8-3F20-4623-BB7A-7B75A84643C0}" type="presParOf" srcId="{C82BBDEE-11E3-41E3-AB06-E66B4C0BD5A2}" destId="{AE238394-061D-474A-B242-9797A580F309}" srcOrd="6" destOrd="0" presId="urn:microsoft.com/office/officeart/2008/layout/VerticalCurvedList"/>
    <dgm:cxn modelId="{67357F58-59ED-4AE4-85FE-8C6E3FC02FEC}" type="presParOf" srcId="{AE238394-061D-474A-B242-9797A580F309}" destId="{D256EE9E-0E20-4430-85E3-6B747C6DCC94}" srcOrd="0" destOrd="0" presId="urn:microsoft.com/office/officeart/2008/layout/VerticalCurvedList"/>
    <dgm:cxn modelId="{EF1EC63F-D4C5-4F64-B8D3-525390BA8980}" type="presParOf" srcId="{C82BBDEE-11E3-41E3-AB06-E66B4C0BD5A2}" destId="{ECDBA368-D23E-48FE-BC92-AACBC6BACB4A}" srcOrd="7" destOrd="0" presId="urn:microsoft.com/office/officeart/2008/layout/VerticalCurvedList"/>
    <dgm:cxn modelId="{C497F0AC-A4E1-45D2-BFBD-45DCEA9F15F6}" type="presParOf" srcId="{C82BBDEE-11E3-41E3-AB06-E66B4C0BD5A2}" destId="{4F1002E9-BE86-4F42-A6CC-9810E39D59E4}" srcOrd="8" destOrd="0" presId="urn:microsoft.com/office/officeart/2008/layout/VerticalCurvedList"/>
    <dgm:cxn modelId="{ECD0E99D-7D2C-4281-92BF-459515FA1AA8}" type="presParOf" srcId="{4F1002E9-BE86-4F42-A6CC-9810E39D59E4}" destId="{E55327E4-AA21-48B7-BE5D-FAD1329265B0}" srcOrd="0" destOrd="0" presId="urn:microsoft.com/office/officeart/2008/layout/VerticalCurvedList"/>
    <dgm:cxn modelId="{C1589965-AE96-4175-9D87-95E32DE6C891}" type="presParOf" srcId="{C82BBDEE-11E3-41E3-AB06-E66B4C0BD5A2}" destId="{26EEB4B5-BC59-43F7-B4C7-0270586600F0}" srcOrd="9" destOrd="0" presId="urn:microsoft.com/office/officeart/2008/layout/VerticalCurvedList"/>
    <dgm:cxn modelId="{55B7F3D0-FD88-4B7D-80BD-0125E320BB45}" type="presParOf" srcId="{C82BBDEE-11E3-41E3-AB06-E66B4C0BD5A2}" destId="{6AE301B2-D546-42D5-8E9C-2176298BC206}" srcOrd="10" destOrd="0" presId="urn:microsoft.com/office/officeart/2008/layout/VerticalCurvedList"/>
    <dgm:cxn modelId="{C7DABA9D-1B1D-4A55-9F03-CDB7D5AC58AE}" type="presParOf" srcId="{6AE301B2-D546-42D5-8E9C-2176298BC206}" destId="{C233AF0D-A1C2-4D6D-BF2B-D60D0C864FD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544A-6811-484F-A30C-662BB8A71303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FA5846-AF43-44F8-AFBB-E218003246FE}">
      <dgm:prSet phldrT="[Text]"/>
      <dgm:spPr/>
      <dgm:t>
        <a:bodyPr/>
        <a:lstStyle/>
        <a:p>
          <a:r>
            <a:rPr lang="en-US" smtClean="0"/>
            <a:t>Operational </a:t>
          </a:r>
          <a:endParaRPr lang="en-US" dirty="0"/>
        </a:p>
      </dgm:t>
    </dgm:pt>
    <dgm:pt modelId="{7203925F-6541-4675-84F5-E7702BD7EBA1}" type="parTrans" cxnId="{4B0F1C9A-DC57-4F3C-9407-33025B57DCD1}">
      <dgm:prSet/>
      <dgm:spPr/>
      <dgm:t>
        <a:bodyPr/>
        <a:lstStyle/>
        <a:p>
          <a:endParaRPr lang="en-US"/>
        </a:p>
      </dgm:t>
    </dgm:pt>
    <dgm:pt modelId="{DEE6A41D-89B4-4BCD-B60A-CE0B6D892C5F}" type="sibTrans" cxnId="{4B0F1C9A-DC57-4F3C-9407-33025B57DCD1}">
      <dgm:prSet/>
      <dgm:spPr/>
      <dgm:t>
        <a:bodyPr/>
        <a:lstStyle/>
        <a:p>
          <a:endParaRPr lang="en-US"/>
        </a:p>
      </dgm:t>
    </dgm:pt>
    <dgm:pt modelId="{D206DDE7-2A2B-45D2-9EB7-2C3C65358E4C}">
      <dgm:prSet phldrT="[Text]"/>
      <dgm:spPr/>
      <dgm:t>
        <a:bodyPr/>
        <a:lstStyle/>
        <a:p>
          <a:r>
            <a:rPr lang="en-US" dirty="0" smtClean="0"/>
            <a:t>Doctrine </a:t>
          </a:r>
          <a:endParaRPr lang="en-US" dirty="0"/>
        </a:p>
      </dgm:t>
    </dgm:pt>
    <dgm:pt modelId="{32B156CC-A016-4478-B29D-102193378F5A}" type="parTrans" cxnId="{0B8982F4-0775-445C-8B43-71579DC553DB}">
      <dgm:prSet/>
      <dgm:spPr/>
      <dgm:t>
        <a:bodyPr/>
        <a:lstStyle/>
        <a:p>
          <a:endParaRPr lang="en-US"/>
        </a:p>
      </dgm:t>
    </dgm:pt>
    <dgm:pt modelId="{ED5A7DEC-184F-456F-99FB-25E9ACC5DF59}" type="sibTrans" cxnId="{0B8982F4-0775-445C-8B43-71579DC553DB}">
      <dgm:prSet/>
      <dgm:spPr/>
      <dgm:t>
        <a:bodyPr/>
        <a:lstStyle/>
        <a:p>
          <a:endParaRPr lang="en-US"/>
        </a:p>
      </dgm:t>
    </dgm:pt>
    <dgm:pt modelId="{AD601AAD-676F-4762-ADE7-91C070FD3B92}">
      <dgm:prSet phldrT="[Text]"/>
      <dgm:spPr/>
      <dgm:t>
        <a:bodyPr/>
        <a:lstStyle/>
        <a:p>
          <a:r>
            <a:rPr lang="en-US" dirty="0" smtClean="0"/>
            <a:t>Tactics, Techniques and Procedures</a:t>
          </a:r>
          <a:endParaRPr lang="en-US" dirty="0"/>
        </a:p>
      </dgm:t>
    </dgm:pt>
    <dgm:pt modelId="{9E0ED507-C6CF-4A3C-BE7A-806827FA1B51}" type="parTrans" cxnId="{B39C5613-6817-4D55-B837-2BECA2613A45}">
      <dgm:prSet/>
      <dgm:spPr/>
      <dgm:t>
        <a:bodyPr/>
        <a:lstStyle/>
        <a:p>
          <a:endParaRPr lang="en-US"/>
        </a:p>
      </dgm:t>
    </dgm:pt>
    <dgm:pt modelId="{D5711B36-4C5C-4EBD-A0B3-691091195CC9}" type="sibTrans" cxnId="{B39C5613-6817-4D55-B837-2BECA2613A45}">
      <dgm:prSet/>
      <dgm:spPr/>
      <dgm:t>
        <a:bodyPr/>
        <a:lstStyle/>
        <a:p>
          <a:endParaRPr lang="en-US"/>
        </a:p>
      </dgm:t>
    </dgm:pt>
    <dgm:pt modelId="{86B35B50-4AEE-472F-BEEF-52CAFF4B7BE7}">
      <dgm:prSet phldrT="[Text]"/>
      <dgm:spPr/>
      <dgm:t>
        <a:bodyPr/>
        <a:lstStyle/>
        <a:p>
          <a:r>
            <a:rPr lang="en-US" dirty="0" smtClean="0"/>
            <a:t>Materiel</a:t>
          </a:r>
          <a:endParaRPr lang="en-US" dirty="0"/>
        </a:p>
      </dgm:t>
    </dgm:pt>
    <dgm:pt modelId="{7D3C1EFE-C757-4549-B8C5-991B776412BA}" type="parTrans" cxnId="{603E87CF-82E4-4BF4-A568-F6260E400922}">
      <dgm:prSet/>
      <dgm:spPr/>
      <dgm:t>
        <a:bodyPr/>
        <a:lstStyle/>
        <a:p>
          <a:endParaRPr lang="en-US"/>
        </a:p>
      </dgm:t>
    </dgm:pt>
    <dgm:pt modelId="{A120E7D8-08EA-41A1-A096-2E3C48AB55BE}" type="sibTrans" cxnId="{603E87CF-82E4-4BF4-A568-F6260E400922}">
      <dgm:prSet/>
      <dgm:spPr/>
      <dgm:t>
        <a:bodyPr/>
        <a:lstStyle/>
        <a:p>
          <a:endParaRPr lang="en-US"/>
        </a:p>
      </dgm:t>
    </dgm:pt>
    <dgm:pt modelId="{28EC7A18-DBB8-4986-B5F9-2DE3FC8CAD17}">
      <dgm:prSet phldrT="[Text]"/>
      <dgm:spPr/>
      <dgm:t>
        <a:bodyPr/>
        <a:lstStyle/>
        <a:p>
          <a:r>
            <a:rPr lang="en-US" dirty="0" smtClean="0"/>
            <a:t>Weapon-systems and sub-systems</a:t>
          </a:r>
          <a:endParaRPr lang="en-US" dirty="0"/>
        </a:p>
      </dgm:t>
    </dgm:pt>
    <dgm:pt modelId="{B778E863-9698-4291-A4CA-BC3420353317}" type="parTrans" cxnId="{1681F53D-6A6E-4B8B-8944-F567E66B6570}">
      <dgm:prSet/>
      <dgm:spPr/>
      <dgm:t>
        <a:bodyPr/>
        <a:lstStyle/>
        <a:p>
          <a:endParaRPr lang="en-US"/>
        </a:p>
      </dgm:t>
    </dgm:pt>
    <dgm:pt modelId="{6FFD2BAC-EB9F-44F2-9FAC-310714C3B9C8}" type="sibTrans" cxnId="{1681F53D-6A6E-4B8B-8944-F567E66B6570}">
      <dgm:prSet/>
      <dgm:spPr/>
      <dgm:t>
        <a:bodyPr/>
        <a:lstStyle/>
        <a:p>
          <a:endParaRPr lang="en-US"/>
        </a:p>
      </dgm:t>
    </dgm:pt>
    <dgm:pt modelId="{22E9AAED-C416-4AAB-8927-D1C1F80F7737}">
      <dgm:prSet phldrT="[Text]"/>
      <dgm:spPr/>
      <dgm:t>
        <a:bodyPr/>
        <a:lstStyle/>
        <a:p>
          <a:r>
            <a:rPr lang="en-US" dirty="0" smtClean="0"/>
            <a:t>C3 systems</a:t>
          </a:r>
          <a:endParaRPr lang="en-US" dirty="0"/>
        </a:p>
      </dgm:t>
    </dgm:pt>
    <dgm:pt modelId="{1FAEE54F-2CF8-49A6-8116-87CA6B4F7916}" type="parTrans" cxnId="{F5CC7E4E-DCCD-453B-B06B-7EB681DB29DB}">
      <dgm:prSet/>
      <dgm:spPr/>
      <dgm:t>
        <a:bodyPr/>
        <a:lstStyle/>
        <a:p>
          <a:endParaRPr lang="en-US"/>
        </a:p>
      </dgm:t>
    </dgm:pt>
    <dgm:pt modelId="{28704204-DB30-4404-962E-B32570CC9D52}" type="sibTrans" cxnId="{F5CC7E4E-DCCD-453B-B06B-7EB681DB29DB}">
      <dgm:prSet/>
      <dgm:spPr/>
      <dgm:t>
        <a:bodyPr/>
        <a:lstStyle/>
        <a:p>
          <a:endParaRPr lang="en-US"/>
        </a:p>
      </dgm:t>
    </dgm:pt>
    <dgm:pt modelId="{6CE09795-B6AA-4945-80D4-F1A36C7FF296}">
      <dgm:prSet phldrT="[Text]"/>
      <dgm:spPr/>
      <dgm:t>
        <a:bodyPr/>
        <a:lstStyle/>
        <a:p>
          <a:r>
            <a:rPr lang="en-US" dirty="0" smtClean="0"/>
            <a:t>Administrative</a:t>
          </a:r>
          <a:endParaRPr lang="en-US" dirty="0"/>
        </a:p>
      </dgm:t>
    </dgm:pt>
    <dgm:pt modelId="{479602DB-12D7-49DA-9FB4-79A37BFD0CAC}" type="parTrans" cxnId="{B8DEF24D-38A7-4C0F-B1E1-4C68FED2CDAD}">
      <dgm:prSet/>
      <dgm:spPr/>
      <dgm:t>
        <a:bodyPr/>
        <a:lstStyle/>
        <a:p>
          <a:endParaRPr lang="en-US"/>
        </a:p>
      </dgm:t>
    </dgm:pt>
    <dgm:pt modelId="{6D2738F6-2A39-4498-AEAA-181A84D4A5BE}" type="sibTrans" cxnId="{B8DEF24D-38A7-4C0F-B1E1-4C68FED2CDAD}">
      <dgm:prSet/>
      <dgm:spPr/>
      <dgm:t>
        <a:bodyPr/>
        <a:lstStyle/>
        <a:p>
          <a:endParaRPr lang="en-US"/>
        </a:p>
      </dgm:t>
    </dgm:pt>
    <dgm:pt modelId="{90885D39-021E-44A0-ABB3-ADC1EACA836F}">
      <dgm:prSet phldrT="[Text]"/>
      <dgm:spPr/>
      <dgm:t>
        <a:bodyPr/>
        <a:lstStyle/>
        <a:p>
          <a:r>
            <a:rPr lang="en-US" dirty="0" smtClean="0"/>
            <a:t>Terminology</a:t>
          </a:r>
          <a:endParaRPr lang="en-US" dirty="0"/>
        </a:p>
      </dgm:t>
    </dgm:pt>
    <dgm:pt modelId="{901A9233-78CA-44EE-88A3-E7BB889BD1DC}" type="parTrans" cxnId="{ABC92BE3-932A-48FF-9B29-268B6C8E11E8}">
      <dgm:prSet/>
      <dgm:spPr/>
      <dgm:t>
        <a:bodyPr/>
        <a:lstStyle/>
        <a:p>
          <a:endParaRPr lang="en-US"/>
        </a:p>
      </dgm:t>
    </dgm:pt>
    <dgm:pt modelId="{B4124CF1-96A8-4815-9FF9-3F42D4353880}" type="sibTrans" cxnId="{ABC92BE3-932A-48FF-9B29-268B6C8E11E8}">
      <dgm:prSet/>
      <dgm:spPr/>
      <dgm:t>
        <a:bodyPr/>
        <a:lstStyle/>
        <a:p>
          <a:endParaRPr lang="en-US"/>
        </a:p>
      </dgm:t>
    </dgm:pt>
    <dgm:pt modelId="{C8D15477-62F2-440D-9B88-AB86E4055AE0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48BEC055-47B7-4B4C-8A4A-9B8D2C2A0A32}" type="parTrans" cxnId="{FF1E8286-8908-43A2-A23C-33D3872C6888}">
      <dgm:prSet/>
      <dgm:spPr/>
      <dgm:t>
        <a:bodyPr/>
        <a:lstStyle/>
        <a:p>
          <a:endParaRPr lang="en-US"/>
        </a:p>
      </dgm:t>
    </dgm:pt>
    <dgm:pt modelId="{70C497A4-5AAD-4FC6-ACA0-A076B6BB15CF}" type="sibTrans" cxnId="{FF1E8286-8908-43A2-A23C-33D3872C6888}">
      <dgm:prSet/>
      <dgm:spPr/>
      <dgm:t>
        <a:bodyPr/>
        <a:lstStyle/>
        <a:p>
          <a:endParaRPr lang="en-US"/>
        </a:p>
      </dgm:t>
    </dgm:pt>
    <dgm:pt modelId="{321FAAC9-A62B-41A8-A87F-80FBE479D330}">
      <dgm:prSet phldrT="[Text]"/>
      <dgm:spPr/>
      <dgm:t>
        <a:bodyPr/>
        <a:lstStyle/>
        <a:p>
          <a:r>
            <a:rPr lang="en-US" dirty="0" smtClean="0"/>
            <a:t>Interfaces</a:t>
          </a:r>
          <a:endParaRPr lang="en-US" dirty="0"/>
        </a:p>
      </dgm:t>
    </dgm:pt>
    <dgm:pt modelId="{5399ED07-CF53-4E43-BD40-720C8B3E7CA2}" type="parTrans" cxnId="{BB88766D-4CAF-4596-A2C5-E1E065567AB7}">
      <dgm:prSet/>
      <dgm:spPr/>
      <dgm:t>
        <a:bodyPr/>
        <a:lstStyle/>
        <a:p>
          <a:endParaRPr lang="en-US"/>
        </a:p>
      </dgm:t>
    </dgm:pt>
    <dgm:pt modelId="{D97231C8-1B9B-4A84-9B6C-5B2A9CE40218}" type="sibTrans" cxnId="{BB88766D-4CAF-4596-A2C5-E1E065567AB7}">
      <dgm:prSet/>
      <dgm:spPr/>
      <dgm:t>
        <a:bodyPr/>
        <a:lstStyle/>
        <a:p>
          <a:endParaRPr lang="en-US"/>
        </a:p>
      </dgm:t>
    </dgm:pt>
    <dgm:pt modelId="{3631AB1A-7E3F-4461-9143-C1F86A291270}">
      <dgm:prSet phldrT="[Text]"/>
      <dgm:spPr/>
      <dgm:t>
        <a:bodyPr/>
        <a:lstStyle/>
        <a:p>
          <a:r>
            <a:rPr lang="en-US" dirty="0" smtClean="0"/>
            <a:t>Components, spare parts </a:t>
          </a:r>
          <a:r>
            <a:rPr lang="en-US" smtClean="0"/>
            <a:t>and consumables </a:t>
          </a:r>
          <a:endParaRPr lang="en-US" dirty="0"/>
        </a:p>
      </dgm:t>
    </dgm:pt>
    <dgm:pt modelId="{15DB8C08-6AA2-4176-B82D-16BAB0195F3A}" type="parTrans" cxnId="{5EE75DD6-006A-42C4-8901-7FB7A94B32E7}">
      <dgm:prSet/>
      <dgm:spPr/>
      <dgm:t>
        <a:bodyPr/>
        <a:lstStyle/>
        <a:p>
          <a:endParaRPr lang="en-US"/>
        </a:p>
      </dgm:t>
    </dgm:pt>
    <dgm:pt modelId="{F2CE1897-AB52-4126-BA74-09C7DA3E9C2E}" type="sibTrans" cxnId="{5EE75DD6-006A-42C4-8901-7FB7A94B32E7}">
      <dgm:prSet/>
      <dgm:spPr/>
      <dgm:t>
        <a:bodyPr/>
        <a:lstStyle/>
        <a:p>
          <a:endParaRPr lang="en-US"/>
        </a:p>
      </dgm:t>
    </dgm:pt>
    <dgm:pt modelId="{1F335188-EFD9-4CF8-9AD3-5774B44B66A9}">
      <dgm:prSet phldrT="[Text]"/>
      <dgm:spPr/>
      <dgm:t>
        <a:bodyPr/>
        <a:lstStyle/>
        <a:p>
          <a:r>
            <a:rPr lang="en-US" dirty="0" smtClean="0"/>
            <a:t>Military ranks</a:t>
          </a:r>
          <a:endParaRPr lang="en-US" dirty="0"/>
        </a:p>
      </dgm:t>
    </dgm:pt>
    <dgm:pt modelId="{554AD719-BBEE-45B9-884B-3925A4562D0D}" type="parTrans" cxnId="{9D709C3D-C7F9-4A92-8CEC-9AF9A6DCAA35}">
      <dgm:prSet/>
      <dgm:spPr/>
      <dgm:t>
        <a:bodyPr/>
        <a:lstStyle/>
        <a:p>
          <a:endParaRPr lang="en-US"/>
        </a:p>
      </dgm:t>
    </dgm:pt>
    <dgm:pt modelId="{9C475320-89A5-4E36-8232-A6192CB7BBE1}" type="sibTrans" cxnId="{9D709C3D-C7F9-4A92-8CEC-9AF9A6DCAA35}">
      <dgm:prSet/>
      <dgm:spPr/>
      <dgm:t>
        <a:bodyPr/>
        <a:lstStyle/>
        <a:p>
          <a:endParaRPr lang="en-US"/>
        </a:p>
      </dgm:t>
    </dgm:pt>
    <dgm:pt modelId="{03F5BD13-9EF4-4F22-ABDB-51921B056E54}">
      <dgm:prSet phldrT="[Text]"/>
      <dgm:spPr/>
      <dgm:t>
        <a:bodyPr/>
        <a:lstStyle/>
        <a:p>
          <a:r>
            <a:rPr lang="en-US" dirty="0" smtClean="0"/>
            <a:t>…</a:t>
          </a:r>
          <a:br>
            <a:rPr lang="en-US" dirty="0" smtClean="0"/>
          </a:br>
          <a:endParaRPr lang="en-US" dirty="0"/>
        </a:p>
      </dgm:t>
    </dgm:pt>
    <dgm:pt modelId="{1A6EE962-83E7-41A4-8F5D-DB11305A840C}" type="parTrans" cxnId="{C3CD9510-DC91-4BC5-8AF4-2BD6D90E2645}">
      <dgm:prSet/>
      <dgm:spPr/>
      <dgm:t>
        <a:bodyPr/>
        <a:lstStyle/>
        <a:p>
          <a:endParaRPr lang="en-US"/>
        </a:p>
      </dgm:t>
    </dgm:pt>
    <dgm:pt modelId="{E8085C7D-B702-4FE3-B7ED-8B97330CFC10}" type="sibTrans" cxnId="{C3CD9510-DC91-4BC5-8AF4-2BD6D90E2645}">
      <dgm:prSet/>
      <dgm:spPr/>
      <dgm:t>
        <a:bodyPr/>
        <a:lstStyle/>
        <a:p>
          <a:endParaRPr lang="en-US"/>
        </a:p>
      </dgm:t>
    </dgm:pt>
    <dgm:pt modelId="{39DA1E13-671E-42C0-8E98-2FB60421EDA2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8CD69133-1414-4350-A43B-36CA4A5A1603}" type="parTrans" cxnId="{4BC9B70E-8CAB-43E1-8F61-134266803622}">
      <dgm:prSet/>
      <dgm:spPr/>
      <dgm:t>
        <a:bodyPr/>
        <a:lstStyle/>
        <a:p>
          <a:endParaRPr lang="en-US"/>
        </a:p>
      </dgm:t>
    </dgm:pt>
    <dgm:pt modelId="{874B6CF1-ED9D-4A18-8CBF-110A798D57F5}" type="sibTrans" cxnId="{4BC9B70E-8CAB-43E1-8F61-134266803622}">
      <dgm:prSet/>
      <dgm:spPr/>
      <dgm:t>
        <a:bodyPr/>
        <a:lstStyle/>
        <a:p>
          <a:endParaRPr lang="en-US"/>
        </a:p>
      </dgm:t>
    </dgm:pt>
    <dgm:pt modelId="{B1BD15B8-9E53-40FE-9A68-3CA80F954422}" type="pres">
      <dgm:prSet presAssocID="{3DE4544A-6811-484F-A30C-662BB8A713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478B4B-4107-4585-931A-10445109054A}" type="pres">
      <dgm:prSet presAssocID="{87FA5846-AF43-44F8-AFBB-E218003246FE}" presName="comp" presStyleCnt="0"/>
      <dgm:spPr/>
    </dgm:pt>
    <dgm:pt modelId="{5FB45230-F157-47EC-BC9E-F572A3449568}" type="pres">
      <dgm:prSet presAssocID="{87FA5846-AF43-44F8-AFBB-E218003246FE}" presName="box" presStyleLbl="node1" presStyleIdx="0" presStyleCnt="3"/>
      <dgm:spPr/>
      <dgm:t>
        <a:bodyPr/>
        <a:lstStyle/>
        <a:p>
          <a:endParaRPr lang="en-US"/>
        </a:p>
      </dgm:t>
    </dgm:pt>
    <dgm:pt modelId="{0BFE4F8F-E8A5-462F-A2DA-77B7DAC93C4F}" type="pres">
      <dgm:prSet presAssocID="{87FA5846-AF43-44F8-AFBB-E218003246F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A9B7BEB8-5A93-4FA1-BC16-895DE918E826}" type="pres">
      <dgm:prSet presAssocID="{87FA5846-AF43-44F8-AFBB-E218003246F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60F6-246D-42AA-8C43-F49BFF78308E}" type="pres">
      <dgm:prSet presAssocID="{DEE6A41D-89B4-4BCD-B60A-CE0B6D892C5F}" presName="spacer" presStyleCnt="0"/>
      <dgm:spPr/>
    </dgm:pt>
    <dgm:pt modelId="{78318070-AEB5-4847-A866-07C02F7B2E40}" type="pres">
      <dgm:prSet presAssocID="{86B35B50-4AEE-472F-BEEF-52CAFF4B7BE7}" presName="comp" presStyleCnt="0"/>
      <dgm:spPr/>
    </dgm:pt>
    <dgm:pt modelId="{CACBEC26-1259-484B-893E-2324882C3D0E}" type="pres">
      <dgm:prSet presAssocID="{86B35B50-4AEE-472F-BEEF-52CAFF4B7BE7}" presName="box" presStyleLbl="node1" presStyleIdx="1" presStyleCnt="3"/>
      <dgm:spPr/>
      <dgm:t>
        <a:bodyPr/>
        <a:lstStyle/>
        <a:p>
          <a:endParaRPr lang="en-US"/>
        </a:p>
      </dgm:t>
    </dgm:pt>
    <dgm:pt modelId="{6CF50C25-D025-4881-B73D-F6834F66AF94}" type="pres">
      <dgm:prSet presAssocID="{86B35B50-4AEE-472F-BEEF-52CAFF4B7BE7}" presName="img" presStyleLbl="fgImgPlace1" presStyleIdx="1" presStyleCnt="3" custScaleX="107184" custScaleY="10337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8D2A6E-58ED-4B43-8A8E-D57EEB76C434}" type="pres">
      <dgm:prSet presAssocID="{86B35B50-4AEE-472F-BEEF-52CAFF4B7BE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7551A-8D5C-4FED-AE09-8F3BAE403256}" type="pres">
      <dgm:prSet presAssocID="{A120E7D8-08EA-41A1-A096-2E3C48AB55BE}" presName="spacer" presStyleCnt="0"/>
      <dgm:spPr/>
    </dgm:pt>
    <dgm:pt modelId="{026AD7E4-9AE4-40BA-BB62-308759686643}" type="pres">
      <dgm:prSet presAssocID="{6CE09795-B6AA-4945-80D4-F1A36C7FF296}" presName="comp" presStyleCnt="0"/>
      <dgm:spPr/>
    </dgm:pt>
    <dgm:pt modelId="{D4B1A85B-3EF6-4059-B30D-3F6E16457873}" type="pres">
      <dgm:prSet presAssocID="{6CE09795-B6AA-4945-80D4-F1A36C7FF296}" presName="box" presStyleLbl="node1" presStyleIdx="2" presStyleCnt="3"/>
      <dgm:spPr/>
      <dgm:t>
        <a:bodyPr/>
        <a:lstStyle/>
        <a:p>
          <a:endParaRPr lang="en-US"/>
        </a:p>
      </dgm:t>
    </dgm:pt>
    <dgm:pt modelId="{683F2A88-C7CC-49EE-8237-C5EF20E704DC}" type="pres">
      <dgm:prSet presAssocID="{6CE09795-B6AA-4945-80D4-F1A36C7FF296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en-US"/>
        </a:p>
      </dgm:t>
    </dgm:pt>
    <dgm:pt modelId="{9249C82B-1A30-4657-91AD-0A60F610B1A4}" type="pres">
      <dgm:prSet presAssocID="{6CE09795-B6AA-4945-80D4-F1A36C7FF29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0F1C9A-DC57-4F3C-9407-33025B57DCD1}" srcId="{3DE4544A-6811-484F-A30C-662BB8A71303}" destId="{87FA5846-AF43-44F8-AFBB-E218003246FE}" srcOrd="0" destOrd="0" parTransId="{7203925F-6541-4675-84F5-E7702BD7EBA1}" sibTransId="{DEE6A41D-89B4-4BCD-B60A-CE0B6D892C5F}"/>
    <dgm:cxn modelId="{DB131458-B781-4ED0-82A3-DC4C567266CF}" type="presOf" srcId="{3631AB1A-7E3F-4461-9143-C1F86A291270}" destId="{AB8D2A6E-58ED-4B43-8A8E-D57EEB76C434}" srcOrd="1" destOrd="4" presId="urn:microsoft.com/office/officeart/2005/8/layout/vList4"/>
    <dgm:cxn modelId="{AC81AC8C-E361-4F3E-ADDF-904E13E1ADB1}" type="presOf" srcId="{90885D39-021E-44A0-ABB3-ADC1EACA836F}" destId="{9249C82B-1A30-4657-91AD-0A60F610B1A4}" srcOrd="1" destOrd="1" presId="urn:microsoft.com/office/officeart/2005/8/layout/vList4"/>
    <dgm:cxn modelId="{23CBE93B-6B69-43C9-9AD7-ED4A203F61F7}" type="presOf" srcId="{321FAAC9-A62B-41A8-A87F-80FBE479D330}" destId="{CACBEC26-1259-484B-893E-2324882C3D0E}" srcOrd="0" destOrd="3" presId="urn:microsoft.com/office/officeart/2005/8/layout/vList4"/>
    <dgm:cxn modelId="{FAC3CD27-D88B-48DD-8055-0B3CF63EBEDD}" type="presOf" srcId="{86B35B50-4AEE-472F-BEEF-52CAFF4B7BE7}" destId="{CACBEC26-1259-484B-893E-2324882C3D0E}" srcOrd="0" destOrd="0" presId="urn:microsoft.com/office/officeart/2005/8/layout/vList4"/>
    <dgm:cxn modelId="{B39C5613-6817-4D55-B837-2BECA2613A45}" srcId="{87FA5846-AF43-44F8-AFBB-E218003246FE}" destId="{AD601AAD-676F-4762-ADE7-91C070FD3B92}" srcOrd="1" destOrd="0" parTransId="{9E0ED507-C6CF-4A3C-BE7A-806827FA1B51}" sibTransId="{D5711B36-4C5C-4EBD-A0B3-691091195CC9}"/>
    <dgm:cxn modelId="{F5CC7E4E-DCCD-453B-B06B-7EB681DB29DB}" srcId="{86B35B50-4AEE-472F-BEEF-52CAFF4B7BE7}" destId="{22E9AAED-C416-4AAB-8927-D1C1F80F7737}" srcOrd="1" destOrd="0" parTransId="{1FAEE54F-2CF8-49A6-8116-87CA6B4F7916}" sibTransId="{28704204-DB30-4404-962E-B32570CC9D52}"/>
    <dgm:cxn modelId="{A9CAF6B8-1F69-4739-B483-75B1160ACB13}" type="presOf" srcId="{28EC7A18-DBB8-4986-B5F9-2DE3FC8CAD17}" destId="{AB8D2A6E-58ED-4B43-8A8E-D57EEB76C434}" srcOrd="1" destOrd="1" presId="urn:microsoft.com/office/officeart/2005/8/layout/vList4"/>
    <dgm:cxn modelId="{2B9FDECE-F1D2-4143-8D2F-38F2C7A2A11F}" type="presOf" srcId="{87FA5846-AF43-44F8-AFBB-E218003246FE}" destId="{A9B7BEB8-5A93-4FA1-BC16-895DE918E826}" srcOrd="1" destOrd="0" presId="urn:microsoft.com/office/officeart/2005/8/layout/vList4"/>
    <dgm:cxn modelId="{FF1E8286-8908-43A2-A23C-33D3872C6888}" srcId="{6CE09795-B6AA-4945-80D4-F1A36C7FF296}" destId="{C8D15477-62F2-440D-9B88-AB86E4055AE0}" srcOrd="1" destOrd="0" parTransId="{48BEC055-47B7-4B4C-8A4A-9B8D2C2A0A32}" sibTransId="{70C497A4-5AAD-4FC6-ACA0-A076B6BB15CF}"/>
    <dgm:cxn modelId="{1A17BED3-D48F-49FC-92CB-6362B0EE6E3A}" type="presOf" srcId="{39DA1E13-671E-42C0-8E98-2FB60421EDA2}" destId="{D4B1A85B-3EF6-4059-B30D-3F6E16457873}" srcOrd="0" destOrd="4" presId="urn:microsoft.com/office/officeart/2005/8/layout/vList4"/>
    <dgm:cxn modelId="{91C42F4B-4324-4732-9E0A-5BEFFCB4A8E8}" type="presOf" srcId="{1F335188-EFD9-4CF8-9AD3-5774B44B66A9}" destId="{9249C82B-1A30-4657-91AD-0A60F610B1A4}" srcOrd="1" destOrd="3" presId="urn:microsoft.com/office/officeart/2005/8/layout/vList4"/>
    <dgm:cxn modelId="{69EA9A5F-581A-4BEE-B126-8FB6CFE5FD85}" type="presOf" srcId="{6CE09795-B6AA-4945-80D4-F1A36C7FF296}" destId="{9249C82B-1A30-4657-91AD-0A60F610B1A4}" srcOrd="1" destOrd="0" presId="urn:microsoft.com/office/officeart/2005/8/layout/vList4"/>
    <dgm:cxn modelId="{1E4351CD-75B5-4772-89E7-2B2999FD768B}" type="presOf" srcId="{D206DDE7-2A2B-45D2-9EB7-2C3C65358E4C}" destId="{A9B7BEB8-5A93-4FA1-BC16-895DE918E826}" srcOrd="1" destOrd="1" presId="urn:microsoft.com/office/officeart/2005/8/layout/vList4"/>
    <dgm:cxn modelId="{9D709C3D-C7F9-4A92-8CEC-9AF9A6DCAA35}" srcId="{6CE09795-B6AA-4945-80D4-F1A36C7FF296}" destId="{1F335188-EFD9-4CF8-9AD3-5774B44B66A9}" srcOrd="2" destOrd="0" parTransId="{554AD719-BBEE-45B9-884B-3925A4562D0D}" sibTransId="{9C475320-89A5-4E36-8232-A6192CB7BBE1}"/>
    <dgm:cxn modelId="{B8DEF24D-38A7-4C0F-B1E1-4C68FED2CDAD}" srcId="{3DE4544A-6811-484F-A30C-662BB8A71303}" destId="{6CE09795-B6AA-4945-80D4-F1A36C7FF296}" srcOrd="2" destOrd="0" parTransId="{479602DB-12D7-49DA-9FB4-79A37BFD0CAC}" sibTransId="{6D2738F6-2A39-4498-AEAA-181A84D4A5BE}"/>
    <dgm:cxn modelId="{3D78B9AF-CEBF-4689-8F9C-BD717CCAB4AB}" type="presOf" srcId="{22E9AAED-C416-4AAB-8927-D1C1F80F7737}" destId="{AB8D2A6E-58ED-4B43-8A8E-D57EEB76C434}" srcOrd="1" destOrd="2" presId="urn:microsoft.com/office/officeart/2005/8/layout/vList4"/>
    <dgm:cxn modelId="{ABC92BE3-932A-48FF-9B29-268B6C8E11E8}" srcId="{6CE09795-B6AA-4945-80D4-F1A36C7FF296}" destId="{90885D39-021E-44A0-ABB3-ADC1EACA836F}" srcOrd="0" destOrd="0" parTransId="{901A9233-78CA-44EE-88A3-E7BB889BD1DC}" sibTransId="{B4124CF1-96A8-4815-9FF9-3F42D4353880}"/>
    <dgm:cxn modelId="{C3CD9510-DC91-4BC5-8AF4-2BD6D90E2645}" srcId="{87FA5846-AF43-44F8-AFBB-E218003246FE}" destId="{03F5BD13-9EF4-4F22-ABDB-51921B056E54}" srcOrd="2" destOrd="0" parTransId="{1A6EE962-83E7-41A4-8F5D-DB11305A840C}" sibTransId="{E8085C7D-B702-4FE3-B7ED-8B97330CFC10}"/>
    <dgm:cxn modelId="{B29CC932-5CA7-4FCF-B4E2-6002994A00B6}" type="presOf" srcId="{86B35B50-4AEE-472F-BEEF-52CAFF4B7BE7}" destId="{AB8D2A6E-58ED-4B43-8A8E-D57EEB76C434}" srcOrd="1" destOrd="0" presId="urn:microsoft.com/office/officeart/2005/8/layout/vList4"/>
    <dgm:cxn modelId="{D1B0F6A2-2D95-4AAB-A571-72E65658F0B2}" type="presOf" srcId="{321FAAC9-A62B-41A8-A87F-80FBE479D330}" destId="{AB8D2A6E-58ED-4B43-8A8E-D57EEB76C434}" srcOrd="1" destOrd="3" presId="urn:microsoft.com/office/officeart/2005/8/layout/vList4"/>
    <dgm:cxn modelId="{D5F0E99B-B01E-49C0-BDAB-250D0897606E}" type="presOf" srcId="{39DA1E13-671E-42C0-8E98-2FB60421EDA2}" destId="{9249C82B-1A30-4657-91AD-0A60F610B1A4}" srcOrd="1" destOrd="4" presId="urn:microsoft.com/office/officeart/2005/8/layout/vList4"/>
    <dgm:cxn modelId="{3F2BDCD3-F1B5-4666-94DE-5455D5E423B4}" type="presOf" srcId="{87FA5846-AF43-44F8-AFBB-E218003246FE}" destId="{5FB45230-F157-47EC-BC9E-F572A3449568}" srcOrd="0" destOrd="0" presId="urn:microsoft.com/office/officeart/2005/8/layout/vList4"/>
    <dgm:cxn modelId="{FA43A995-E967-46D1-9D87-3BD001B19345}" type="presOf" srcId="{6CE09795-B6AA-4945-80D4-F1A36C7FF296}" destId="{D4B1A85B-3EF6-4059-B30D-3F6E16457873}" srcOrd="0" destOrd="0" presId="urn:microsoft.com/office/officeart/2005/8/layout/vList4"/>
    <dgm:cxn modelId="{BB88766D-4CAF-4596-A2C5-E1E065567AB7}" srcId="{86B35B50-4AEE-472F-BEEF-52CAFF4B7BE7}" destId="{321FAAC9-A62B-41A8-A87F-80FBE479D330}" srcOrd="2" destOrd="0" parTransId="{5399ED07-CF53-4E43-BD40-720C8B3E7CA2}" sibTransId="{D97231C8-1B9B-4A84-9B6C-5B2A9CE40218}"/>
    <dgm:cxn modelId="{15A00AB4-7936-4523-8310-5C4255EB3ACB}" type="presOf" srcId="{28EC7A18-DBB8-4986-B5F9-2DE3FC8CAD17}" destId="{CACBEC26-1259-484B-893E-2324882C3D0E}" srcOrd="0" destOrd="1" presId="urn:microsoft.com/office/officeart/2005/8/layout/vList4"/>
    <dgm:cxn modelId="{CD579319-BD0F-4251-816F-F1091A512ACB}" type="presOf" srcId="{D206DDE7-2A2B-45D2-9EB7-2C3C65358E4C}" destId="{5FB45230-F157-47EC-BC9E-F572A3449568}" srcOrd="0" destOrd="1" presId="urn:microsoft.com/office/officeart/2005/8/layout/vList4"/>
    <dgm:cxn modelId="{8BC9830C-26A0-4E76-B867-EED105F7B2D1}" type="presOf" srcId="{90885D39-021E-44A0-ABB3-ADC1EACA836F}" destId="{D4B1A85B-3EF6-4059-B30D-3F6E16457873}" srcOrd="0" destOrd="1" presId="urn:microsoft.com/office/officeart/2005/8/layout/vList4"/>
    <dgm:cxn modelId="{C4081180-0B7A-4AFF-8DB8-09A3E8FA4429}" type="presOf" srcId="{03F5BD13-9EF4-4F22-ABDB-51921B056E54}" destId="{A9B7BEB8-5A93-4FA1-BC16-895DE918E826}" srcOrd="1" destOrd="3" presId="urn:microsoft.com/office/officeart/2005/8/layout/vList4"/>
    <dgm:cxn modelId="{61C68AF0-7859-43D2-94E1-B3451A7B3EC2}" type="presOf" srcId="{22E9AAED-C416-4AAB-8927-D1C1F80F7737}" destId="{CACBEC26-1259-484B-893E-2324882C3D0E}" srcOrd="0" destOrd="2" presId="urn:microsoft.com/office/officeart/2005/8/layout/vList4"/>
    <dgm:cxn modelId="{BA4A17FF-4EAC-4C4C-9F0D-3F0F93E80ECC}" type="presOf" srcId="{C8D15477-62F2-440D-9B88-AB86E4055AE0}" destId="{9249C82B-1A30-4657-91AD-0A60F610B1A4}" srcOrd="1" destOrd="2" presId="urn:microsoft.com/office/officeart/2005/8/layout/vList4"/>
    <dgm:cxn modelId="{2DFD3094-8992-45F7-A4B2-4719B8367BAA}" type="presOf" srcId="{C8D15477-62F2-440D-9B88-AB86E4055AE0}" destId="{D4B1A85B-3EF6-4059-B30D-3F6E16457873}" srcOrd="0" destOrd="2" presId="urn:microsoft.com/office/officeart/2005/8/layout/vList4"/>
    <dgm:cxn modelId="{1681F53D-6A6E-4B8B-8944-F567E66B6570}" srcId="{86B35B50-4AEE-472F-BEEF-52CAFF4B7BE7}" destId="{28EC7A18-DBB8-4986-B5F9-2DE3FC8CAD17}" srcOrd="0" destOrd="0" parTransId="{B778E863-9698-4291-A4CA-BC3420353317}" sibTransId="{6FFD2BAC-EB9F-44F2-9FAC-310714C3B9C8}"/>
    <dgm:cxn modelId="{D31066CE-D1AB-40C1-9626-F55E6124DFF7}" type="presOf" srcId="{1F335188-EFD9-4CF8-9AD3-5774B44B66A9}" destId="{D4B1A85B-3EF6-4059-B30D-3F6E16457873}" srcOrd="0" destOrd="3" presId="urn:microsoft.com/office/officeart/2005/8/layout/vList4"/>
    <dgm:cxn modelId="{AF1ED63F-8045-45E0-89A7-92D69B21070C}" type="presOf" srcId="{3DE4544A-6811-484F-A30C-662BB8A71303}" destId="{B1BD15B8-9E53-40FE-9A68-3CA80F954422}" srcOrd="0" destOrd="0" presId="urn:microsoft.com/office/officeart/2005/8/layout/vList4"/>
    <dgm:cxn modelId="{603E87CF-82E4-4BF4-A568-F6260E400922}" srcId="{3DE4544A-6811-484F-A30C-662BB8A71303}" destId="{86B35B50-4AEE-472F-BEEF-52CAFF4B7BE7}" srcOrd="1" destOrd="0" parTransId="{7D3C1EFE-C757-4549-B8C5-991B776412BA}" sibTransId="{A120E7D8-08EA-41A1-A096-2E3C48AB55BE}"/>
    <dgm:cxn modelId="{514DD8FA-EA13-4B76-A6B9-CAC3233CA3B8}" type="presOf" srcId="{AD601AAD-676F-4762-ADE7-91C070FD3B92}" destId="{A9B7BEB8-5A93-4FA1-BC16-895DE918E826}" srcOrd="1" destOrd="2" presId="urn:microsoft.com/office/officeart/2005/8/layout/vList4"/>
    <dgm:cxn modelId="{491EFD2E-4569-4EF9-9FA9-CA8C9CF87FAB}" type="presOf" srcId="{03F5BD13-9EF4-4F22-ABDB-51921B056E54}" destId="{5FB45230-F157-47EC-BC9E-F572A3449568}" srcOrd="0" destOrd="3" presId="urn:microsoft.com/office/officeart/2005/8/layout/vList4"/>
    <dgm:cxn modelId="{4BC9B70E-8CAB-43E1-8F61-134266803622}" srcId="{6CE09795-B6AA-4945-80D4-F1A36C7FF296}" destId="{39DA1E13-671E-42C0-8E98-2FB60421EDA2}" srcOrd="3" destOrd="0" parTransId="{8CD69133-1414-4350-A43B-36CA4A5A1603}" sibTransId="{874B6CF1-ED9D-4A18-8CBF-110A798D57F5}"/>
    <dgm:cxn modelId="{47344EAE-D9A9-4FDC-A30B-0D9EEC03BDDF}" type="presOf" srcId="{AD601AAD-676F-4762-ADE7-91C070FD3B92}" destId="{5FB45230-F157-47EC-BC9E-F572A3449568}" srcOrd="0" destOrd="2" presId="urn:microsoft.com/office/officeart/2005/8/layout/vList4"/>
    <dgm:cxn modelId="{5EE75DD6-006A-42C4-8901-7FB7A94B32E7}" srcId="{86B35B50-4AEE-472F-BEEF-52CAFF4B7BE7}" destId="{3631AB1A-7E3F-4461-9143-C1F86A291270}" srcOrd="3" destOrd="0" parTransId="{15DB8C08-6AA2-4176-B82D-16BAB0195F3A}" sibTransId="{F2CE1897-AB52-4126-BA74-09C7DA3E9C2E}"/>
    <dgm:cxn modelId="{8BAE2763-BD5F-4C70-A7D2-63BFE636EBDB}" type="presOf" srcId="{3631AB1A-7E3F-4461-9143-C1F86A291270}" destId="{CACBEC26-1259-484B-893E-2324882C3D0E}" srcOrd="0" destOrd="4" presId="urn:microsoft.com/office/officeart/2005/8/layout/vList4"/>
    <dgm:cxn modelId="{0B8982F4-0775-445C-8B43-71579DC553DB}" srcId="{87FA5846-AF43-44F8-AFBB-E218003246FE}" destId="{D206DDE7-2A2B-45D2-9EB7-2C3C65358E4C}" srcOrd="0" destOrd="0" parTransId="{32B156CC-A016-4478-B29D-102193378F5A}" sibTransId="{ED5A7DEC-184F-456F-99FB-25E9ACC5DF59}"/>
    <dgm:cxn modelId="{2193DFF0-CE70-4EBD-A5EE-BAFFFCB9C8A3}" type="presParOf" srcId="{B1BD15B8-9E53-40FE-9A68-3CA80F954422}" destId="{FB478B4B-4107-4585-931A-10445109054A}" srcOrd="0" destOrd="0" presId="urn:microsoft.com/office/officeart/2005/8/layout/vList4"/>
    <dgm:cxn modelId="{0391E3E7-F68F-4A57-859B-6D7CBC4E35DE}" type="presParOf" srcId="{FB478B4B-4107-4585-931A-10445109054A}" destId="{5FB45230-F157-47EC-BC9E-F572A3449568}" srcOrd="0" destOrd="0" presId="urn:microsoft.com/office/officeart/2005/8/layout/vList4"/>
    <dgm:cxn modelId="{2C71F53B-2521-4C29-90D2-E2F4AF412EFD}" type="presParOf" srcId="{FB478B4B-4107-4585-931A-10445109054A}" destId="{0BFE4F8F-E8A5-462F-A2DA-77B7DAC93C4F}" srcOrd="1" destOrd="0" presId="urn:microsoft.com/office/officeart/2005/8/layout/vList4"/>
    <dgm:cxn modelId="{56E2E97C-256D-4145-979C-87A40DBAAE2C}" type="presParOf" srcId="{FB478B4B-4107-4585-931A-10445109054A}" destId="{A9B7BEB8-5A93-4FA1-BC16-895DE918E826}" srcOrd="2" destOrd="0" presId="urn:microsoft.com/office/officeart/2005/8/layout/vList4"/>
    <dgm:cxn modelId="{C437B0F3-637C-4D28-A012-10C7D81B627E}" type="presParOf" srcId="{B1BD15B8-9E53-40FE-9A68-3CA80F954422}" destId="{3BFA60F6-246D-42AA-8C43-F49BFF78308E}" srcOrd="1" destOrd="0" presId="urn:microsoft.com/office/officeart/2005/8/layout/vList4"/>
    <dgm:cxn modelId="{1045F642-971C-4558-86EC-48CCD620CE28}" type="presParOf" srcId="{B1BD15B8-9E53-40FE-9A68-3CA80F954422}" destId="{78318070-AEB5-4847-A866-07C02F7B2E40}" srcOrd="2" destOrd="0" presId="urn:microsoft.com/office/officeart/2005/8/layout/vList4"/>
    <dgm:cxn modelId="{76046AFA-024B-425C-9ECA-A8DDC0CCBFCF}" type="presParOf" srcId="{78318070-AEB5-4847-A866-07C02F7B2E40}" destId="{CACBEC26-1259-484B-893E-2324882C3D0E}" srcOrd="0" destOrd="0" presId="urn:microsoft.com/office/officeart/2005/8/layout/vList4"/>
    <dgm:cxn modelId="{B48FD449-A7A7-4AC5-9DEB-597461BA9A5D}" type="presParOf" srcId="{78318070-AEB5-4847-A866-07C02F7B2E40}" destId="{6CF50C25-D025-4881-B73D-F6834F66AF94}" srcOrd="1" destOrd="0" presId="urn:microsoft.com/office/officeart/2005/8/layout/vList4"/>
    <dgm:cxn modelId="{5EFFA23D-02BE-4ABB-9268-7E271D896B49}" type="presParOf" srcId="{78318070-AEB5-4847-A866-07C02F7B2E40}" destId="{AB8D2A6E-58ED-4B43-8A8E-D57EEB76C434}" srcOrd="2" destOrd="0" presId="urn:microsoft.com/office/officeart/2005/8/layout/vList4"/>
    <dgm:cxn modelId="{796DDCBA-63B4-4A65-B679-D859205FB68A}" type="presParOf" srcId="{B1BD15B8-9E53-40FE-9A68-3CA80F954422}" destId="{7DE7551A-8D5C-4FED-AE09-8F3BAE403256}" srcOrd="3" destOrd="0" presId="urn:microsoft.com/office/officeart/2005/8/layout/vList4"/>
    <dgm:cxn modelId="{8A63B73C-DB83-405F-82C7-6630AE144058}" type="presParOf" srcId="{B1BD15B8-9E53-40FE-9A68-3CA80F954422}" destId="{026AD7E4-9AE4-40BA-BB62-308759686643}" srcOrd="4" destOrd="0" presId="urn:microsoft.com/office/officeart/2005/8/layout/vList4"/>
    <dgm:cxn modelId="{21787AA2-BC8D-43BC-A254-F36A918B4242}" type="presParOf" srcId="{026AD7E4-9AE4-40BA-BB62-308759686643}" destId="{D4B1A85B-3EF6-4059-B30D-3F6E16457873}" srcOrd="0" destOrd="0" presId="urn:microsoft.com/office/officeart/2005/8/layout/vList4"/>
    <dgm:cxn modelId="{982E7D63-D441-4AB6-BFFA-F9F5AB064AC5}" type="presParOf" srcId="{026AD7E4-9AE4-40BA-BB62-308759686643}" destId="{683F2A88-C7CC-49EE-8237-C5EF20E704DC}" srcOrd="1" destOrd="0" presId="urn:microsoft.com/office/officeart/2005/8/layout/vList4"/>
    <dgm:cxn modelId="{AF1B1DBB-A97D-463F-80D0-55734ECC4515}" type="presParOf" srcId="{026AD7E4-9AE4-40BA-BB62-308759686643}" destId="{9249C82B-1A30-4657-91AD-0A60F610B1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D3293-5E40-4471-AD51-73A6BB7EBE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2731AC0-209B-4263-9763-8076E8D13C0D}">
      <dgm:prSet phldrT="[Text]" custT="1"/>
      <dgm:spPr>
        <a:noFill/>
      </dgm:spPr>
      <dgm:t>
        <a:bodyPr/>
        <a:lstStyle/>
        <a:p>
          <a:endParaRPr lang="en-GB" sz="2000" b="1" dirty="0">
            <a:solidFill>
              <a:schemeClr val="tx1"/>
            </a:solidFill>
          </a:endParaRPr>
        </a:p>
      </dgm:t>
    </dgm:pt>
    <dgm:pt modelId="{C1499468-720F-43C0-B6E1-12B1A9BF8F74}" type="parTrans" cxnId="{AF76BF19-DF47-4EF0-B724-10711F907D87}">
      <dgm:prSet/>
      <dgm:spPr/>
      <dgm:t>
        <a:bodyPr/>
        <a:lstStyle/>
        <a:p>
          <a:endParaRPr lang="en-GB"/>
        </a:p>
      </dgm:t>
    </dgm:pt>
    <dgm:pt modelId="{BC53DE07-E0D8-457C-83E5-2BB1663BEC82}" type="sibTrans" cxnId="{AF76BF19-DF47-4EF0-B724-10711F907D87}">
      <dgm:prSet/>
      <dgm:spPr/>
      <dgm:t>
        <a:bodyPr/>
        <a:lstStyle/>
        <a:p>
          <a:endParaRPr lang="en-GB"/>
        </a:p>
      </dgm:t>
    </dgm:pt>
    <dgm:pt modelId="{FAE9E6A2-633B-4DD1-9363-EE33D05D6F20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dirty="0" smtClean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dirty="0" smtClean="0">
              <a:solidFill>
                <a:schemeClr val="tx1"/>
              </a:solidFill>
            </a:rPr>
            <a:t>How does standardization relate to interoperability ?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dirty="0">
            <a:solidFill>
              <a:schemeClr val="tx1"/>
            </a:solidFill>
          </a:endParaRPr>
        </a:p>
      </dgm:t>
    </dgm:pt>
    <dgm:pt modelId="{12208B97-D4B3-44B5-A148-76C4445C86CE}" type="parTrans" cxnId="{944B2501-977B-451B-B79A-45A8CCDF781D}">
      <dgm:prSet/>
      <dgm:spPr/>
      <dgm:t>
        <a:bodyPr/>
        <a:lstStyle/>
        <a:p>
          <a:endParaRPr lang="en-GB"/>
        </a:p>
      </dgm:t>
    </dgm:pt>
    <dgm:pt modelId="{C1C7A918-A4C0-401D-8F20-1397158E16C6}" type="sibTrans" cxnId="{944B2501-977B-451B-B79A-45A8CCDF781D}">
      <dgm:prSet/>
      <dgm:spPr/>
      <dgm:t>
        <a:bodyPr/>
        <a:lstStyle/>
        <a:p>
          <a:endParaRPr lang="en-GB"/>
        </a:p>
      </dgm:t>
    </dgm:pt>
    <dgm:pt modelId="{4FA6E5F8-25A9-467D-82C5-A028F6C49961}">
      <dgm:prSet phldrT="[Text]"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453F229A-34F3-43D7-AF28-76A834FA187F}" type="parTrans" cxnId="{0DAE0186-FC87-46AA-A59B-CBCC69AF8514}">
      <dgm:prSet/>
      <dgm:spPr/>
      <dgm:t>
        <a:bodyPr/>
        <a:lstStyle/>
        <a:p>
          <a:endParaRPr lang="en-GB"/>
        </a:p>
      </dgm:t>
    </dgm:pt>
    <dgm:pt modelId="{3E5BFF28-E09B-40AF-8429-BE0859AF44EE}" type="sibTrans" cxnId="{0DAE0186-FC87-46AA-A59B-CBCC69AF8514}">
      <dgm:prSet/>
      <dgm:spPr/>
      <dgm:t>
        <a:bodyPr/>
        <a:lstStyle/>
        <a:p>
          <a:endParaRPr lang="en-GB"/>
        </a:p>
      </dgm:t>
    </dgm:pt>
    <dgm:pt modelId="{D5D862A3-E797-4C39-AFB3-800CC94B6367}">
      <dgm:prSet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CC37764B-34E9-4A83-9CF4-8A1B60EA1AF1}" type="parTrans" cxnId="{B9CFF192-2CB7-4812-8B77-17B2FFB3527F}">
      <dgm:prSet/>
      <dgm:spPr/>
      <dgm:t>
        <a:bodyPr/>
        <a:lstStyle/>
        <a:p>
          <a:endParaRPr lang="en-GB"/>
        </a:p>
      </dgm:t>
    </dgm:pt>
    <dgm:pt modelId="{C4B73018-592D-49D5-9B02-3574F09C4CC3}" type="sibTrans" cxnId="{B9CFF192-2CB7-4812-8B77-17B2FFB3527F}">
      <dgm:prSet/>
      <dgm:spPr/>
      <dgm:t>
        <a:bodyPr/>
        <a:lstStyle/>
        <a:p>
          <a:endParaRPr lang="en-GB"/>
        </a:p>
      </dgm:t>
    </dgm:pt>
    <dgm:pt modelId="{00D98FA2-F9A7-4108-835E-7D54DE4BBD69}">
      <dgm:prSet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08F4295C-9A2B-4EB5-BA55-1DD97162966F}" type="parTrans" cxnId="{633D5464-D4F7-48F5-9283-1C2BE716950A}">
      <dgm:prSet/>
      <dgm:spPr/>
      <dgm:t>
        <a:bodyPr/>
        <a:lstStyle/>
        <a:p>
          <a:endParaRPr lang="en-GB"/>
        </a:p>
      </dgm:t>
    </dgm:pt>
    <dgm:pt modelId="{5C719955-9EA1-43F0-8ED9-EE5C86D921A0}" type="sibTrans" cxnId="{633D5464-D4F7-48F5-9283-1C2BE716950A}">
      <dgm:prSet/>
      <dgm:spPr/>
      <dgm:t>
        <a:bodyPr/>
        <a:lstStyle/>
        <a:p>
          <a:endParaRPr lang="en-GB"/>
        </a:p>
      </dgm:t>
    </dgm:pt>
    <dgm:pt modelId="{E1B5DFC4-8F31-4444-A088-7172D58DDA0C}" type="pres">
      <dgm:prSet presAssocID="{10DD3293-5E40-4471-AD51-73A6BB7EBE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82BBDEE-11E3-41E3-AB06-E66B4C0BD5A2}" type="pres">
      <dgm:prSet presAssocID="{10DD3293-5E40-4471-AD51-73A6BB7EBE9C}" presName="Name1" presStyleCnt="0"/>
      <dgm:spPr/>
    </dgm:pt>
    <dgm:pt modelId="{EDFB93F1-B8D8-49F6-9F8C-D0C0F56E7EA1}" type="pres">
      <dgm:prSet presAssocID="{10DD3293-5E40-4471-AD51-73A6BB7EBE9C}" presName="cycle" presStyleCnt="0"/>
      <dgm:spPr/>
    </dgm:pt>
    <dgm:pt modelId="{62C9E5EA-F209-4FEE-999F-05D87F0DA733}" type="pres">
      <dgm:prSet presAssocID="{10DD3293-5E40-4471-AD51-73A6BB7EBE9C}" presName="srcNode" presStyleLbl="node1" presStyleIdx="0" presStyleCnt="5"/>
      <dgm:spPr/>
    </dgm:pt>
    <dgm:pt modelId="{5E2E7225-BB9F-44D8-B485-66F76F9314AC}" type="pres">
      <dgm:prSet presAssocID="{10DD3293-5E40-4471-AD51-73A6BB7EBE9C}" presName="conn" presStyleLbl="parChTrans1D2" presStyleIdx="0" presStyleCnt="1"/>
      <dgm:spPr/>
      <dgm:t>
        <a:bodyPr/>
        <a:lstStyle/>
        <a:p>
          <a:endParaRPr lang="en-GB"/>
        </a:p>
      </dgm:t>
    </dgm:pt>
    <dgm:pt modelId="{F119A7C0-71A1-4E20-B084-F7FA4F6397C0}" type="pres">
      <dgm:prSet presAssocID="{10DD3293-5E40-4471-AD51-73A6BB7EBE9C}" presName="extraNode" presStyleLbl="node1" presStyleIdx="0" presStyleCnt="5"/>
      <dgm:spPr/>
    </dgm:pt>
    <dgm:pt modelId="{E6AF22A5-237B-4173-B443-FAFDC9A62890}" type="pres">
      <dgm:prSet presAssocID="{10DD3293-5E40-4471-AD51-73A6BB7EBE9C}" presName="dstNode" presStyleLbl="node1" presStyleIdx="0" presStyleCnt="5"/>
      <dgm:spPr/>
    </dgm:pt>
    <dgm:pt modelId="{F08E99E9-15F4-43C3-9219-4D3D9A93EA91}" type="pres">
      <dgm:prSet presAssocID="{72731AC0-209B-4263-9763-8076E8D13C0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16AF97-F3EE-48B0-9634-B1863511117E}" type="pres">
      <dgm:prSet presAssocID="{72731AC0-209B-4263-9763-8076E8D13C0D}" presName="accent_1" presStyleCnt="0"/>
      <dgm:spPr/>
    </dgm:pt>
    <dgm:pt modelId="{9FE77CB1-01DE-497A-835F-5264A18D92B2}" type="pres">
      <dgm:prSet presAssocID="{72731AC0-209B-4263-9763-8076E8D13C0D}" presName="accentRepeatNode" presStyleLbl="solidFgAcc1" presStyleIdx="0" presStyleCnt="5"/>
      <dgm:spPr/>
    </dgm:pt>
    <dgm:pt modelId="{6DBBFCE4-7AE4-4002-8E2C-6ACBC3220ED8}" type="pres">
      <dgm:prSet presAssocID="{FAE9E6A2-633B-4DD1-9363-EE33D05D6F2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3F70D-D181-4652-9868-D08A453AD76C}" type="pres">
      <dgm:prSet presAssocID="{FAE9E6A2-633B-4DD1-9363-EE33D05D6F20}" presName="accent_2" presStyleCnt="0"/>
      <dgm:spPr/>
    </dgm:pt>
    <dgm:pt modelId="{5AB5156D-E5C7-4D39-A79A-759E5CFEFB1D}" type="pres">
      <dgm:prSet presAssocID="{FAE9E6A2-633B-4DD1-9363-EE33D05D6F20}" presName="accentRepeatNode" presStyleLbl="solidFgAcc1" presStyleIdx="1" presStyleCnt="5"/>
      <dgm:spPr/>
    </dgm:pt>
    <dgm:pt modelId="{BFE771BA-3D43-4791-B0BC-FAC3C436CC43}" type="pres">
      <dgm:prSet presAssocID="{4FA6E5F8-25A9-467D-82C5-A028F6C499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238394-061D-474A-B242-9797A580F309}" type="pres">
      <dgm:prSet presAssocID="{4FA6E5F8-25A9-467D-82C5-A028F6C49961}" presName="accent_3" presStyleCnt="0"/>
      <dgm:spPr/>
    </dgm:pt>
    <dgm:pt modelId="{D256EE9E-0E20-4430-85E3-6B747C6DCC94}" type="pres">
      <dgm:prSet presAssocID="{4FA6E5F8-25A9-467D-82C5-A028F6C49961}" presName="accentRepeatNode" presStyleLbl="solidFgAcc1" presStyleIdx="2" presStyleCnt="5"/>
      <dgm:spPr/>
    </dgm:pt>
    <dgm:pt modelId="{ECDBA368-D23E-48FE-BC92-AACBC6BACB4A}" type="pres">
      <dgm:prSet presAssocID="{D5D862A3-E797-4C39-AFB3-800CC94B63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1002E9-BE86-4F42-A6CC-9810E39D59E4}" type="pres">
      <dgm:prSet presAssocID="{D5D862A3-E797-4C39-AFB3-800CC94B6367}" presName="accent_4" presStyleCnt="0"/>
      <dgm:spPr/>
    </dgm:pt>
    <dgm:pt modelId="{E55327E4-AA21-48B7-BE5D-FAD1329265B0}" type="pres">
      <dgm:prSet presAssocID="{D5D862A3-E797-4C39-AFB3-800CC94B6367}" presName="accentRepeatNode" presStyleLbl="solidFgAcc1" presStyleIdx="3" presStyleCnt="5"/>
      <dgm:spPr/>
    </dgm:pt>
    <dgm:pt modelId="{26EEB4B5-BC59-43F7-B4C7-0270586600F0}" type="pres">
      <dgm:prSet presAssocID="{00D98FA2-F9A7-4108-835E-7D54DE4BBD6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301B2-D546-42D5-8E9C-2176298BC206}" type="pres">
      <dgm:prSet presAssocID="{00D98FA2-F9A7-4108-835E-7D54DE4BBD69}" presName="accent_5" presStyleCnt="0"/>
      <dgm:spPr/>
    </dgm:pt>
    <dgm:pt modelId="{C233AF0D-A1C2-4D6D-BF2B-D60D0C864FD0}" type="pres">
      <dgm:prSet presAssocID="{00D98FA2-F9A7-4108-835E-7D54DE4BBD69}" presName="accentRepeatNode" presStyleLbl="solidFgAcc1" presStyleIdx="4" presStyleCnt="5"/>
      <dgm:spPr/>
    </dgm:pt>
  </dgm:ptLst>
  <dgm:cxnLst>
    <dgm:cxn modelId="{B9CFF192-2CB7-4812-8B77-17B2FFB3527F}" srcId="{10DD3293-5E40-4471-AD51-73A6BB7EBE9C}" destId="{D5D862A3-E797-4C39-AFB3-800CC94B6367}" srcOrd="3" destOrd="0" parTransId="{CC37764B-34E9-4A83-9CF4-8A1B60EA1AF1}" sibTransId="{C4B73018-592D-49D5-9B02-3574F09C4CC3}"/>
    <dgm:cxn modelId="{D16B957D-AC06-4F69-A273-DE870151098D}" type="presOf" srcId="{00D98FA2-F9A7-4108-835E-7D54DE4BBD69}" destId="{26EEB4B5-BC59-43F7-B4C7-0270586600F0}" srcOrd="0" destOrd="0" presId="urn:microsoft.com/office/officeart/2008/layout/VerticalCurvedList"/>
    <dgm:cxn modelId="{FEBDBABD-AA40-4DB6-9B08-0F0B825016B1}" type="presOf" srcId="{4FA6E5F8-25A9-467D-82C5-A028F6C49961}" destId="{BFE771BA-3D43-4791-B0BC-FAC3C436CC43}" srcOrd="0" destOrd="0" presId="urn:microsoft.com/office/officeart/2008/layout/VerticalCurvedList"/>
    <dgm:cxn modelId="{AF76BF19-DF47-4EF0-B724-10711F907D87}" srcId="{10DD3293-5E40-4471-AD51-73A6BB7EBE9C}" destId="{72731AC0-209B-4263-9763-8076E8D13C0D}" srcOrd="0" destOrd="0" parTransId="{C1499468-720F-43C0-B6E1-12B1A9BF8F74}" sibTransId="{BC53DE07-E0D8-457C-83E5-2BB1663BEC82}"/>
    <dgm:cxn modelId="{84E0AA29-17DF-41A9-888D-355A8FD86C40}" type="presOf" srcId="{FAE9E6A2-633B-4DD1-9363-EE33D05D6F20}" destId="{6DBBFCE4-7AE4-4002-8E2C-6ACBC3220ED8}" srcOrd="0" destOrd="0" presId="urn:microsoft.com/office/officeart/2008/layout/VerticalCurvedList"/>
    <dgm:cxn modelId="{7F936B3B-D178-4456-8C21-446897D079CE}" type="presOf" srcId="{BC53DE07-E0D8-457C-83E5-2BB1663BEC82}" destId="{5E2E7225-BB9F-44D8-B485-66F76F9314AC}" srcOrd="0" destOrd="0" presId="urn:microsoft.com/office/officeart/2008/layout/VerticalCurvedList"/>
    <dgm:cxn modelId="{8D6C819E-0D5B-49E6-8586-4DF4BFE8FF72}" type="presOf" srcId="{10DD3293-5E40-4471-AD51-73A6BB7EBE9C}" destId="{E1B5DFC4-8F31-4444-A088-7172D58DDA0C}" srcOrd="0" destOrd="0" presId="urn:microsoft.com/office/officeart/2008/layout/VerticalCurvedList"/>
    <dgm:cxn modelId="{1098A17C-F67B-44E8-8F1E-A1B9F8E9C8D3}" type="presOf" srcId="{72731AC0-209B-4263-9763-8076E8D13C0D}" destId="{F08E99E9-15F4-43C3-9219-4D3D9A93EA91}" srcOrd="0" destOrd="0" presId="urn:microsoft.com/office/officeart/2008/layout/VerticalCurvedList"/>
    <dgm:cxn modelId="{633D5464-D4F7-48F5-9283-1C2BE716950A}" srcId="{10DD3293-5E40-4471-AD51-73A6BB7EBE9C}" destId="{00D98FA2-F9A7-4108-835E-7D54DE4BBD69}" srcOrd="4" destOrd="0" parTransId="{08F4295C-9A2B-4EB5-BA55-1DD97162966F}" sibTransId="{5C719955-9EA1-43F0-8ED9-EE5C86D921A0}"/>
    <dgm:cxn modelId="{944B2501-977B-451B-B79A-45A8CCDF781D}" srcId="{10DD3293-5E40-4471-AD51-73A6BB7EBE9C}" destId="{FAE9E6A2-633B-4DD1-9363-EE33D05D6F20}" srcOrd="1" destOrd="0" parTransId="{12208B97-D4B3-44B5-A148-76C4445C86CE}" sibTransId="{C1C7A918-A4C0-401D-8F20-1397158E16C6}"/>
    <dgm:cxn modelId="{0DAE0186-FC87-46AA-A59B-CBCC69AF8514}" srcId="{10DD3293-5E40-4471-AD51-73A6BB7EBE9C}" destId="{4FA6E5F8-25A9-467D-82C5-A028F6C49961}" srcOrd="2" destOrd="0" parTransId="{453F229A-34F3-43D7-AF28-76A834FA187F}" sibTransId="{3E5BFF28-E09B-40AF-8429-BE0859AF44EE}"/>
    <dgm:cxn modelId="{614A9B0E-81F0-4450-AFCC-D6311C1781C5}" type="presOf" srcId="{D5D862A3-E797-4C39-AFB3-800CC94B6367}" destId="{ECDBA368-D23E-48FE-BC92-AACBC6BACB4A}" srcOrd="0" destOrd="0" presId="urn:microsoft.com/office/officeart/2008/layout/VerticalCurvedList"/>
    <dgm:cxn modelId="{AA350066-624B-4F11-9F37-1219FC7C3AC8}" type="presParOf" srcId="{E1B5DFC4-8F31-4444-A088-7172D58DDA0C}" destId="{C82BBDEE-11E3-41E3-AB06-E66B4C0BD5A2}" srcOrd="0" destOrd="0" presId="urn:microsoft.com/office/officeart/2008/layout/VerticalCurvedList"/>
    <dgm:cxn modelId="{CBEB66E0-AC1D-459B-95B1-43A223170C4D}" type="presParOf" srcId="{C82BBDEE-11E3-41E3-AB06-E66B4C0BD5A2}" destId="{EDFB93F1-B8D8-49F6-9F8C-D0C0F56E7EA1}" srcOrd="0" destOrd="0" presId="urn:microsoft.com/office/officeart/2008/layout/VerticalCurvedList"/>
    <dgm:cxn modelId="{0A1021EA-17EB-4BB5-A862-8D8C372CE35D}" type="presParOf" srcId="{EDFB93F1-B8D8-49F6-9F8C-D0C0F56E7EA1}" destId="{62C9E5EA-F209-4FEE-999F-05D87F0DA733}" srcOrd="0" destOrd="0" presId="urn:microsoft.com/office/officeart/2008/layout/VerticalCurvedList"/>
    <dgm:cxn modelId="{DD71708A-4644-4D58-9544-B547719D7218}" type="presParOf" srcId="{EDFB93F1-B8D8-49F6-9F8C-D0C0F56E7EA1}" destId="{5E2E7225-BB9F-44D8-B485-66F76F9314AC}" srcOrd="1" destOrd="0" presId="urn:microsoft.com/office/officeart/2008/layout/VerticalCurvedList"/>
    <dgm:cxn modelId="{BDECF16B-938E-47B8-AC77-B3FB544E959A}" type="presParOf" srcId="{EDFB93F1-B8D8-49F6-9F8C-D0C0F56E7EA1}" destId="{F119A7C0-71A1-4E20-B084-F7FA4F6397C0}" srcOrd="2" destOrd="0" presId="urn:microsoft.com/office/officeart/2008/layout/VerticalCurvedList"/>
    <dgm:cxn modelId="{E2A76A34-BC48-430A-AFBD-D8BE3522FF06}" type="presParOf" srcId="{EDFB93F1-B8D8-49F6-9F8C-D0C0F56E7EA1}" destId="{E6AF22A5-237B-4173-B443-FAFDC9A62890}" srcOrd="3" destOrd="0" presId="urn:microsoft.com/office/officeart/2008/layout/VerticalCurvedList"/>
    <dgm:cxn modelId="{2772418F-B5C5-4655-9816-FB2F5B78D73A}" type="presParOf" srcId="{C82BBDEE-11E3-41E3-AB06-E66B4C0BD5A2}" destId="{F08E99E9-15F4-43C3-9219-4D3D9A93EA91}" srcOrd="1" destOrd="0" presId="urn:microsoft.com/office/officeart/2008/layout/VerticalCurvedList"/>
    <dgm:cxn modelId="{1647FF01-C1AA-4164-805A-545E3D592967}" type="presParOf" srcId="{C82BBDEE-11E3-41E3-AB06-E66B4C0BD5A2}" destId="{B916AF97-F3EE-48B0-9634-B1863511117E}" srcOrd="2" destOrd="0" presId="urn:microsoft.com/office/officeart/2008/layout/VerticalCurvedList"/>
    <dgm:cxn modelId="{BA2F47E1-CF3B-4A85-A520-EF9ADF0C04D2}" type="presParOf" srcId="{B916AF97-F3EE-48B0-9634-B1863511117E}" destId="{9FE77CB1-01DE-497A-835F-5264A18D92B2}" srcOrd="0" destOrd="0" presId="urn:microsoft.com/office/officeart/2008/layout/VerticalCurvedList"/>
    <dgm:cxn modelId="{2F74A429-0C06-4098-B3B9-5F8C2AEA0008}" type="presParOf" srcId="{C82BBDEE-11E3-41E3-AB06-E66B4C0BD5A2}" destId="{6DBBFCE4-7AE4-4002-8E2C-6ACBC3220ED8}" srcOrd="3" destOrd="0" presId="urn:microsoft.com/office/officeart/2008/layout/VerticalCurvedList"/>
    <dgm:cxn modelId="{48C4C7C1-725D-422F-9B9E-F57357E4138C}" type="presParOf" srcId="{C82BBDEE-11E3-41E3-AB06-E66B4C0BD5A2}" destId="{4353F70D-D181-4652-9868-D08A453AD76C}" srcOrd="4" destOrd="0" presId="urn:microsoft.com/office/officeart/2008/layout/VerticalCurvedList"/>
    <dgm:cxn modelId="{901914D2-BE04-418B-B499-761C98D4BA0E}" type="presParOf" srcId="{4353F70D-D181-4652-9868-D08A453AD76C}" destId="{5AB5156D-E5C7-4D39-A79A-759E5CFEFB1D}" srcOrd="0" destOrd="0" presId="urn:microsoft.com/office/officeart/2008/layout/VerticalCurvedList"/>
    <dgm:cxn modelId="{6563E2DF-93FE-453A-8272-DBB8702420E1}" type="presParOf" srcId="{C82BBDEE-11E3-41E3-AB06-E66B4C0BD5A2}" destId="{BFE771BA-3D43-4791-B0BC-FAC3C436CC43}" srcOrd="5" destOrd="0" presId="urn:microsoft.com/office/officeart/2008/layout/VerticalCurvedList"/>
    <dgm:cxn modelId="{E39EDA74-3564-4CB7-84BD-CDFC96A635FA}" type="presParOf" srcId="{C82BBDEE-11E3-41E3-AB06-E66B4C0BD5A2}" destId="{AE238394-061D-474A-B242-9797A580F309}" srcOrd="6" destOrd="0" presId="urn:microsoft.com/office/officeart/2008/layout/VerticalCurvedList"/>
    <dgm:cxn modelId="{0A24F1C8-F63E-46CE-90FF-C5234642CE04}" type="presParOf" srcId="{AE238394-061D-474A-B242-9797A580F309}" destId="{D256EE9E-0E20-4430-85E3-6B747C6DCC94}" srcOrd="0" destOrd="0" presId="urn:microsoft.com/office/officeart/2008/layout/VerticalCurvedList"/>
    <dgm:cxn modelId="{8941168A-807C-4414-8BF1-FE37FABDCAD8}" type="presParOf" srcId="{C82BBDEE-11E3-41E3-AB06-E66B4C0BD5A2}" destId="{ECDBA368-D23E-48FE-BC92-AACBC6BACB4A}" srcOrd="7" destOrd="0" presId="urn:microsoft.com/office/officeart/2008/layout/VerticalCurvedList"/>
    <dgm:cxn modelId="{A957D279-8C1D-448C-BF1A-6F78C47C7187}" type="presParOf" srcId="{C82BBDEE-11E3-41E3-AB06-E66B4C0BD5A2}" destId="{4F1002E9-BE86-4F42-A6CC-9810E39D59E4}" srcOrd="8" destOrd="0" presId="urn:microsoft.com/office/officeart/2008/layout/VerticalCurvedList"/>
    <dgm:cxn modelId="{207B6C5E-48F9-414E-956F-9E2A8CFD0A51}" type="presParOf" srcId="{4F1002E9-BE86-4F42-A6CC-9810E39D59E4}" destId="{E55327E4-AA21-48B7-BE5D-FAD1329265B0}" srcOrd="0" destOrd="0" presId="urn:microsoft.com/office/officeart/2008/layout/VerticalCurvedList"/>
    <dgm:cxn modelId="{B7B14170-9C89-4EFC-8908-9B3AA11F2B83}" type="presParOf" srcId="{C82BBDEE-11E3-41E3-AB06-E66B4C0BD5A2}" destId="{26EEB4B5-BC59-43F7-B4C7-0270586600F0}" srcOrd="9" destOrd="0" presId="urn:microsoft.com/office/officeart/2008/layout/VerticalCurvedList"/>
    <dgm:cxn modelId="{B3E9AF4C-16E1-4CC3-B27D-C976703F5C74}" type="presParOf" srcId="{C82BBDEE-11E3-41E3-AB06-E66B4C0BD5A2}" destId="{6AE301B2-D546-42D5-8E9C-2176298BC206}" srcOrd="10" destOrd="0" presId="urn:microsoft.com/office/officeart/2008/layout/VerticalCurvedList"/>
    <dgm:cxn modelId="{20F3B87E-628D-40B6-B804-179FC837E4EB}" type="presParOf" srcId="{6AE301B2-D546-42D5-8E9C-2176298BC206}" destId="{C233AF0D-A1C2-4D6D-BF2B-D60D0C864F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D4E6A4-4735-4C7D-B7A6-82CE1AF1481B}" type="doc">
      <dgm:prSet loTypeId="urn:microsoft.com/office/officeart/2005/8/layout/pyramid2" loCatId="list" qsTypeId="urn:microsoft.com/office/officeart/2005/8/quickstyle/3d9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BF33620-F48C-4172-B972-D146BBEA6B4E}">
      <dgm:prSet phldrT="[Text]"/>
      <dgm:spPr/>
      <dgm:t>
        <a:bodyPr/>
        <a:lstStyle/>
        <a:p>
          <a:r>
            <a:rPr lang="en-US" b="1" dirty="0" smtClean="0"/>
            <a:t>Demonstrations, Trials, Tests</a:t>
          </a:r>
          <a:endParaRPr lang="en-US" b="1" dirty="0"/>
        </a:p>
      </dgm:t>
    </dgm:pt>
    <dgm:pt modelId="{15B0E93C-1274-4F5B-BB8A-E5FB88092BF7}" type="parTrans" cxnId="{DD753976-8BA7-46C4-86B2-7B0ABB84F1F2}">
      <dgm:prSet/>
      <dgm:spPr/>
      <dgm:t>
        <a:bodyPr/>
        <a:lstStyle/>
        <a:p>
          <a:endParaRPr lang="en-US"/>
        </a:p>
      </dgm:t>
    </dgm:pt>
    <dgm:pt modelId="{01FCAEDD-FA1D-4EE3-9390-455CB952D748}" type="sibTrans" cxnId="{DD753976-8BA7-46C4-86B2-7B0ABB84F1F2}">
      <dgm:prSet/>
      <dgm:spPr/>
      <dgm:t>
        <a:bodyPr/>
        <a:lstStyle/>
        <a:p>
          <a:endParaRPr lang="en-US"/>
        </a:p>
      </dgm:t>
    </dgm:pt>
    <dgm:pt modelId="{9CAEA540-AC7B-468A-9B3D-C1A61F8290D5}">
      <dgm:prSet phldrT="[Text]"/>
      <dgm:spPr/>
      <dgm:t>
        <a:bodyPr/>
        <a:lstStyle/>
        <a:p>
          <a:r>
            <a:rPr lang="en-US" b="1" dirty="0" err="1" smtClean="0"/>
            <a:t>Coorperative</a:t>
          </a:r>
          <a:r>
            <a:rPr lang="en-US" b="1" dirty="0" smtClean="0"/>
            <a:t> </a:t>
          </a:r>
          <a:r>
            <a:rPr lang="en-US" b="1" dirty="0" err="1" smtClean="0"/>
            <a:t>Programmes</a:t>
          </a:r>
          <a:endParaRPr lang="en-US" b="1" dirty="0"/>
        </a:p>
      </dgm:t>
    </dgm:pt>
    <dgm:pt modelId="{E318FD32-A59A-4AAA-9C07-7E359A3914D0}" type="parTrans" cxnId="{8F51FCEA-FA67-4C48-AEAB-A0A58A5C3487}">
      <dgm:prSet/>
      <dgm:spPr/>
      <dgm:t>
        <a:bodyPr/>
        <a:lstStyle/>
        <a:p>
          <a:endParaRPr lang="en-US"/>
        </a:p>
      </dgm:t>
    </dgm:pt>
    <dgm:pt modelId="{7CD28DDD-0DD4-4EF3-A73C-76FC10A9EEBF}" type="sibTrans" cxnId="{8F51FCEA-FA67-4C48-AEAB-A0A58A5C3487}">
      <dgm:prSet/>
      <dgm:spPr/>
      <dgm:t>
        <a:bodyPr/>
        <a:lstStyle/>
        <a:p>
          <a:endParaRPr lang="en-US"/>
        </a:p>
      </dgm:t>
    </dgm:pt>
    <dgm:pt modelId="{A6FF31F7-8BBE-427E-A8B6-89BD530C3CD6}">
      <dgm:prSet phldrT="[Text]"/>
      <dgm:spPr/>
      <dgm:t>
        <a:bodyPr/>
        <a:lstStyle/>
        <a:p>
          <a:r>
            <a:rPr lang="en-US" b="1" dirty="0" smtClean="0"/>
            <a:t>Lessons Learned</a:t>
          </a:r>
          <a:endParaRPr lang="en-US" b="1" dirty="0"/>
        </a:p>
      </dgm:t>
    </dgm:pt>
    <dgm:pt modelId="{32690AB7-E584-4632-91A9-58D6823D87EE}" type="parTrans" cxnId="{D4AEFEC6-8036-4230-AA5E-F64493465A1A}">
      <dgm:prSet/>
      <dgm:spPr/>
      <dgm:t>
        <a:bodyPr/>
        <a:lstStyle/>
        <a:p>
          <a:endParaRPr lang="en-US"/>
        </a:p>
      </dgm:t>
    </dgm:pt>
    <dgm:pt modelId="{78EA7113-BFD4-432E-A7C1-BF8950EA28F0}" type="sibTrans" cxnId="{D4AEFEC6-8036-4230-AA5E-F64493465A1A}">
      <dgm:prSet/>
      <dgm:spPr/>
      <dgm:t>
        <a:bodyPr/>
        <a:lstStyle/>
        <a:p>
          <a:endParaRPr lang="en-US"/>
        </a:p>
      </dgm:t>
    </dgm:pt>
    <dgm:pt modelId="{8AFDB011-85D6-4FC7-9F06-DFF40984EA09}">
      <dgm:prSet/>
      <dgm:spPr/>
      <dgm:t>
        <a:bodyPr/>
        <a:lstStyle/>
        <a:p>
          <a:r>
            <a:rPr lang="en-US" b="1" dirty="0" smtClean="0"/>
            <a:t>Education, Exercises, Training, Evaluations </a:t>
          </a:r>
          <a:endParaRPr lang="en-US" b="1" dirty="0"/>
        </a:p>
      </dgm:t>
    </dgm:pt>
    <dgm:pt modelId="{7481987A-46DE-484A-8624-8C61D05F4D85}" type="parTrans" cxnId="{96787096-EF84-4CCC-A25D-84561A100F80}">
      <dgm:prSet/>
      <dgm:spPr/>
      <dgm:t>
        <a:bodyPr/>
        <a:lstStyle/>
        <a:p>
          <a:endParaRPr lang="en-US"/>
        </a:p>
      </dgm:t>
    </dgm:pt>
    <dgm:pt modelId="{250413AC-5C56-4F93-B570-8EE8D97F00FE}" type="sibTrans" cxnId="{96787096-EF84-4CCC-A25D-84561A100F80}">
      <dgm:prSet/>
      <dgm:spPr/>
      <dgm:t>
        <a:bodyPr/>
        <a:lstStyle/>
        <a:p>
          <a:endParaRPr lang="en-US"/>
        </a:p>
      </dgm:t>
    </dgm:pt>
    <dgm:pt modelId="{C703EC2D-21F7-4466-BE36-DD5135036A3A}">
      <dgm:prSet custT="1"/>
      <dgm:spPr/>
      <dgm:t>
        <a:bodyPr/>
        <a:lstStyle/>
        <a:p>
          <a:r>
            <a:rPr lang="en-US" sz="2800" b="1" smtClean="0"/>
            <a:t>Standards</a:t>
          </a:r>
          <a:endParaRPr lang="en-US" sz="2800" b="1" dirty="0"/>
        </a:p>
      </dgm:t>
    </dgm:pt>
    <dgm:pt modelId="{CEE145DD-5712-4ADB-99AF-86CDBF0730BA}" type="parTrans" cxnId="{14E195A5-58D4-4417-9512-B537AF40B16B}">
      <dgm:prSet/>
      <dgm:spPr/>
      <dgm:t>
        <a:bodyPr/>
        <a:lstStyle/>
        <a:p>
          <a:endParaRPr lang="en-US"/>
        </a:p>
      </dgm:t>
    </dgm:pt>
    <dgm:pt modelId="{1AEEC480-CF91-4C64-B0DD-BCEDDFB0E6FE}" type="sibTrans" cxnId="{14E195A5-58D4-4417-9512-B537AF40B16B}">
      <dgm:prSet/>
      <dgm:spPr/>
      <dgm:t>
        <a:bodyPr/>
        <a:lstStyle/>
        <a:p>
          <a:endParaRPr lang="en-US"/>
        </a:p>
      </dgm:t>
    </dgm:pt>
    <dgm:pt modelId="{9DD6F846-3030-4404-B066-8E370B6924EF}" type="pres">
      <dgm:prSet presAssocID="{34D4E6A4-4735-4C7D-B7A6-82CE1AF1481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4DA3FC1-3F7F-4A14-B0AD-3F4224CC8C85}" type="pres">
      <dgm:prSet presAssocID="{34D4E6A4-4735-4C7D-B7A6-82CE1AF1481B}" presName="pyramid" presStyleLbl="node1" presStyleIdx="0" presStyleCnt="1"/>
      <dgm:spPr/>
      <dgm:t>
        <a:bodyPr/>
        <a:lstStyle/>
        <a:p>
          <a:endParaRPr lang="en-US"/>
        </a:p>
      </dgm:t>
    </dgm:pt>
    <dgm:pt modelId="{9D9F8B35-EFA6-4335-9E46-036006EC4A0D}" type="pres">
      <dgm:prSet presAssocID="{34D4E6A4-4735-4C7D-B7A6-82CE1AF1481B}" presName="theList" presStyleCnt="0"/>
      <dgm:spPr/>
      <dgm:t>
        <a:bodyPr/>
        <a:lstStyle/>
        <a:p>
          <a:endParaRPr lang="en-US"/>
        </a:p>
      </dgm:t>
    </dgm:pt>
    <dgm:pt modelId="{C98B956A-F392-4E35-BE79-763249AED3DE}" type="pres">
      <dgm:prSet presAssocID="{EBF33620-F48C-4172-B972-D146BBEA6B4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B0052-4852-42A2-973F-AC74E1AACA69}" type="pres">
      <dgm:prSet presAssocID="{EBF33620-F48C-4172-B972-D146BBEA6B4E}" presName="aSpace" presStyleCnt="0"/>
      <dgm:spPr/>
      <dgm:t>
        <a:bodyPr/>
        <a:lstStyle/>
        <a:p>
          <a:endParaRPr lang="en-US"/>
        </a:p>
      </dgm:t>
    </dgm:pt>
    <dgm:pt modelId="{1BA82024-CF7E-42EE-8DF2-D60655A111A9}" type="pres">
      <dgm:prSet presAssocID="{9CAEA540-AC7B-468A-9B3D-C1A61F8290D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714D4-00B8-4A2A-AAD3-ADF34F76BA62}" type="pres">
      <dgm:prSet presAssocID="{9CAEA540-AC7B-468A-9B3D-C1A61F8290D5}" presName="aSpace" presStyleCnt="0"/>
      <dgm:spPr/>
      <dgm:t>
        <a:bodyPr/>
        <a:lstStyle/>
        <a:p>
          <a:endParaRPr lang="en-US"/>
        </a:p>
      </dgm:t>
    </dgm:pt>
    <dgm:pt modelId="{E13DA38E-563A-4B0D-9AB2-407933189147}" type="pres">
      <dgm:prSet presAssocID="{A6FF31F7-8BBE-427E-A8B6-89BD530C3CD6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30BBE-DB83-4085-BEE5-191CCDD00126}" type="pres">
      <dgm:prSet presAssocID="{A6FF31F7-8BBE-427E-A8B6-89BD530C3CD6}" presName="aSpace" presStyleCnt="0"/>
      <dgm:spPr/>
      <dgm:t>
        <a:bodyPr/>
        <a:lstStyle/>
        <a:p>
          <a:endParaRPr lang="en-US"/>
        </a:p>
      </dgm:t>
    </dgm:pt>
    <dgm:pt modelId="{00BA6C6D-60BE-4980-86F2-D8CEC02CF4DD}" type="pres">
      <dgm:prSet presAssocID="{8AFDB011-85D6-4FC7-9F06-DFF40984EA09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4D8D6-6291-4D88-BE43-6809BA9D49F3}" type="pres">
      <dgm:prSet presAssocID="{8AFDB011-85D6-4FC7-9F06-DFF40984EA09}" presName="aSpace" presStyleCnt="0"/>
      <dgm:spPr/>
      <dgm:t>
        <a:bodyPr/>
        <a:lstStyle/>
        <a:p>
          <a:endParaRPr lang="en-US"/>
        </a:p>
      </dgm:t>
    </dgm:pt>
    <dgm:pt modelId="{DAC6ADBF-0139-4FAA-8D24-64619E97577B}" type="pres">
      <dgm:prSet presAssocID="{C703EC2D-21F7-4466-BE36-DD5135036A3A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1541F-78C3-4E51-82D0-A87901BF74C7}" type="pres">
      <dgm:prSet presAssocID="{C703EC2D-21F7-4466-BE36-DD5135036A3A}" presName="aSpace" presStyleCnt="0"/>
      <dgm:spPr/>
      <dgm:t>
        <a:bodyPr/>
        <a:lstStyle/>
        <a:p>
          <a:endParaRPr lang="en-US"/>
        </a:p>
      </dgm:t>
    </dgm:pt>
  </dgm:ptLst>
  <dgm:cxnLst>
    <dgm:cxn modelId="{94C47E8D-5D85-449A-9DE8-60E57DDB21D9}" type="presOf" srcId="{8AFDB011-85D6-4FC7-9F06-DFF40984EA09}" destId="{00BA6C6D-60BE-4980-86F2-D8CEC02CF4DD}" srcOrd="0" destOrd="0" presId="urn:microsoft.com/office/officeart/2005/8/layout/pyramid2"/>
    <dgm:cxn modelId="{14E195A5-58D4-4417-9512-B537AF40B16B}" srcId="{34D4E6A4-4735-4C7D-B7A6-82CE1AF1481B}" destId="{C703EC2D-21F7-4466-BE36-DD5135036A3A}" srcOrd="4" destOrd="0" parTransId="{CEE145DD-5712-4ADB-99AF-86CDBF0730BA}" sibTransId="{1AEEC480-CF91-4C64-B0DD-BCEDDFB0E6FE}"/>
    <dgm:cxn modelId="{2F8C5EB9-8057-4E3C-A7EB-9EECAC2276BD}" type="presOf" srcId="{C703EC2D-21F7-4466-BE36-DD5135036A3A}" destId="{DAC6ADBF-0139-4FAA-8D24-64619E97577B}" srcOrd="0" destOrd="0" presId="urn:microsoft.com/office/officeart/2005/8/layout/pyramid2"/>
    <dgm:cxn modelId="{46F544CB-4301-4742-898A-1F329A705CCD}" type="presOf" srcId="{A6FF31F7-8BBE-427E-A8B6-89BD530C3CD6}" destId="{E13DA38E-563A-4B0D-9AB2-407933189147}" srcOrd="0" destOrd="0" presId="urn:microsoft.com/office/officeart/2005/8/layout/pyramid2"/>
    <dgm:cxn modelId="{D4AEFEC6-8036-4230-AA5E-F64493465A1A}" srcId="{34D4E6A4-4735-4C7D-B7A6-82CE1AF1481B}" destId="{A6FF31F7-8BBE-427E-A8B6-89BD530C3CD6}" srcOrd="2" destOrd="0" parTransId="{32690AB7-E584-4632-91A9-58D6823D87EE}" sibTransId="{78EA7113-BFD4-432E-A7C1-BF8950EA28F0}"/>
    <dgm:cxn modelId="{96787096-EF84-4CCC-A25D-84561A100F80}" srcId="{34D4E6A4-4735-4C7D-B7A6-82CE1AF1481B}" destId="{8AFDB011-85D6-4FC7-9F06-DFF40984EA09}" srcOrd="3" destOrd="0" parTransId="{7481987A-46DE-484A-8624-8C61D05F4D85}" sibTransId="{250413AC-5C56-4F93-B570-8EE8D97F00FE}"/>
    <dgm:cxn modelId="{8F51FCEA-FA67-4C48-AEAB-A0A58A5C3487}" srcId="{34D4E6A4-4735-4C7D-B7A6-82CE1AF1481B}" destId="{9CAEA540-AC7B-468A-9B3D-C1A61F8290D5}" srcOrd="1" destOrd="0" parTransId="{E318FD32-A59A-4AAA-9C07-7E359A3914D0}" sibTransId="{7CD28DDD-0DD4-4EF3-A73C-76FC10A9EEBF}"/>
    <dgm:cxn modelId="{C1A1D062-D9E0-4734-9AB2-BC19D9C5F5C2}" type="presOf" srcId="{EBF33620-F48C-4172-B972-D146BBEA6B4E}" destId="{C98B956A-F392-4E35-BE79-763249AED3DE}" srcOrd="0" destOrd="0" presId="urn:microsoft.com/office/officeart/2005/8/layout/pyramid2"/>
    <dgm:cxn modelId="{DD753976-8BA7-46C4-86B2-7B0ABB84F1F2}" srcId="{34D4E6A4-4735-4C7D-B7A6-82CE1AF1481B}" destId="{EBF33620-F48C-4172-B972-D146BBEA6B4E}" srcOrd="0" destOrd="0" parTransId="{15B0E93C-1274-4F5B-BB8A-E5FB88092BF7}" sibTransId="{01FCAEDD-FA1D-4EE3-9390-455CB952D748}"/>
    <dgm:cxn modelId="{76FED836-045C-4C94-A61A-622D23C3A0AD}" type="presOf" srcId="{9CAEA540-AC7B-468A-9B3D-C1A61F8290D5}" destId="{1BA82024-CF7E-42EE-8DF2-D60655A111A9}" srcOrd="0" destOrd="0" presId="urn:microsoft.com/office/officeart/2005/8/layout/pyramid2"/>
    <dgm:cxn modelId="{2AA25069-0771-431D-8B3F-24BC0EB4742C}" type="presOf" srcId="{34D4E6A4-4735-4C7D-B7A6-82CE1AF1481B}" destId="{9DD6F846-3030-4404-B066-8E370B6924EF}" srcOrd="0" destOrd="0" presId="urn:microsoft.com/office/officeart/2005/8/layout/pyramid2"/>
    <dgm:cxn modelId="{2F4A0289-B635-4786-8CC4-32AD06A5DB0A}" type="presParOf" srcId="{9DD6F846-3030-4404-B066-8E370B6924EF}" destId="{E4DA3FC1-3F7F-4A14-B0AD-3F4224CC8C85}" srcOrd="0" destOrd="0" presId="urn:microsoft.com/office/officeart/2005/8/layout/pyramid2"/>
    <dgm:cxn modelId="{5E8148E5-B3B3-4683-A8A1-B6562339896B}" type="presParOf" srcId="{9DD6F846-3030-4404-B066-8E370B6924EF}" destId="{9D9F8B35-EFA6-4335-9E46-036006EC4A0D}" srcOrd="1" destOrd="0" presId="urn:microsoft.com/office/officeart/2005/8/layout/pyramid2"/>
    <dgm:cxn modelId="{A0DE8DA6-B75F-4B18-BB62-E17ACBD82651}" type="presParOf" srcId="{9D9F8B35-EFA6-4335-9E46-036006EC4A0D}" destId="{C98B956A-F392-4E35-BE79-763249AED3DE}" srcOrd="0" destOrd="0" presId="urn:microsoft.com/office/officeart/2005/8/layout/pyramid2"/>
    <dgm:cxn modelId="{5F4B41FC-EC1F-4B03-B07D-BA3B29815E61}" type="presParOf" srcId="{9D9F8B35-EFA6-4335-9E46-036006EC4A0D}" destId="{D4EB0052-4852-42A2-973F-AC74E1AACA69}" srcOrd="1" destOrd="0" presId="urn:microsoft.com/office/officeart/2005/8/layout/pyramid2"/>
    <dgm:cxn modelId="{0BE8F2AB-9864-4130-8AAC-521D7548CA9A}" type="presParOf" srcId="{9D9F8B35-EFA6-4335-9E46-036006EC4A0D}" destId="{1BA82024-CF7E-42EE-8DF2-D60655A111A9}" srcOrd="2" destOrd="0" presId="urn:microsoft.com/office/officeart/2005/8/layout/pyramid2"/>
    <dgm:cxn modelId="{1B22F624-8DF5-48CE-BB94-376B202E9DF0}" type="presParOf" srcId="{9D9F8B35-EFA6-4335-9E46-036006EC4A0D}" destId="{B5C714D4-00B8-4A2A-AAD3-ADF34F76BA62}" srcOrd="3" destOrd="0" presId="urn:microsoft.com/office/officeart/2005/8/layout/pyramid2"/>
    <dgm:cxn modelId="{581658B4-77D5-4073-A726-AD72B571E13D}" type="presParOf" srcId="{9D9F8B35-EFA6-4335-9E46-036006EC4A0D}" destId="{E13DA38E-563A-4B0D-9AB2-407933189147}" srcOrd="4" destOrd="0" presId="urn:microsoft.com/office/officeart/2005/8/layout/pyramid2"/>
    <dgm:cxn modelId="{54568587-B447-47C7-BE45-9429A48ABAE4}" type="presParOf" srcId="{9D9F8B35-EFA6-4335-9E46-036006EC4A0D}" destId="{30030BBE-DB83-4085-BEE5-191CCDD00126}" srcOrd="5" destOrd="0" presId="urn:microsoft.com/office/officeart/2005/8/layout/pyramid2"/>
    <dgm:cxn modelId="{AF8AF8E4-E40C-4205-8CFA-D3D9DCA729A1}" type="presParOf" srcId="{9D9F8B35-EFA6-4335-9E46-036006EC4A0D}" destId="{00BA6C6D-60BE-4980-86F2-D8CEC02CF4DD}" srcOrd="6" destOrd="0" presId="urn:microsoft.com/office/officeart/2005/8/layout/pyramid2"/>
    <dgm:cxn modelId="{AD0F836E-0A71-42B0-9D4D-54AC4DE1B7A2}" type="presParOf" srcId="{9D9F8B35-EFA6-4335-9E46-036006EC4A0D}" destId="{C004D8D6-6291-4D88-BE43-6809BA9D49F3}" srcOrd="7" destOrd="0" presId="urn:microsoft.com/office/officeart/2005/8/layout/pyramid2"/>
    <dgm:cxn modelId="{80058828-3167-4DF1-96B0-F3D820857862}" type="presParOf" srcId="{9D9F8B35-EFA6-4335-9E46-036006EC4A0D}" destId="{DAC6ADBF-0139-4FAA-8D24-64619E97577B}" srcOrd="8" destOrd="0" presId="urn:microsoft.com/office/officeart/2005/8/layout/pyramid2"/>
    <dgm:cxn modelId="{1121BC98-D0BA-4F83-8626-255683E5220A}" type="presParOf" srcId="{9D9F8B35-EFA6-4335-9E46-036006EC4A0D}" destId="{86B1541F-78C3-4E51-82D0-A87901BF74C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DD3293-5E40-4471-AD51-73A6BB7EBE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2731AC0-209B-4263-9763-8076E8D13C0D}">
      <dgm:prSet phldrT="[Text]" custT="1"/>
      <dgm:spPr>
        <a:noFill/>
      </dgm:spPr>
      <dgm:t>
        <a:bodyPr/>
        <a:lstStyle/>
        <a:p>
          <a:endParaRPr lang="en-GB" sz="2000" b="1" dirty="0">
            <a:solidFill>
              <a:schemeClr val="tx1"/>
            </a:solidFill>
          </a:endParaRPr>
        </a:p>
      </dgm:t>
    </dgm:pt>
    <dgm:pt modelId="{C1499468-720F-43C0-B6E1-12B1A9BF8F74}" type="parTrans" cxnId="{AF76BF19-DF47-4EF0-B724-10711F907D87}">
      <dgm:prSet/>
      <dgm:spPr/>
      <dgm:t>
        <a:bodyPr/>
        <a:lstStyle/>
        <a:p>
          <a:endParaRPr lang="en-GB"/>
        </a:p>
      </dgm:t>
    </dgm:pt>
    <dgm:pt modelId="{BC53DE07-E0D8-457C-83E5-2BB1663BEC82}" type="sibTrans" cxnId="{AF76BF19-DF47-4EF0-B724-10711F907D87}">
      <dgm:prSet/>
      <dgm:spPr/>
      <dgm:t>
        <a:bodyPr/>
        <a:lstStyle/>
        <a:p>
          <a:endParaRPr lang="en-GB"/>
        </a:p>
      </dgm:t>
    </dgm:pt>
    <dgm:pt modelId="{FAE9E6A2-633B-4DD1-9363-EE33D05D6F20}">
      <dgm:prSet phldrT="[Text]" custT="1"/>
      <dgm:spPr>
        <a:noFill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dirty="0" smtClean="0">
            <a:solidFill>
              <a:schemeClr val="tx1"/>
            </a:solidFill>
          </a:endParaRP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dirty="0">
            <a:solidFill>
              <a:schemeClr val="tx1"/>
            </a:solidFill>
          </a:endParaRPr>
        </a:p>
      </dgm:t>
    </dgm:pt>
    <dgm:pt modelId="{12208B97-D4B3-44B5-A148-76C4445C86CE}" type="parTrans" cxnId="{944B2501-977B-451B-B79A-45A8CCDF781D}">
      <dgm:prSet/>
      <dgm:spPr/>
      <dgm:t>
        <a:bodyPr/>
        <a:lstStyle/>
        <a:p>
          <a:endParaRPr lang="en-GB"/>
        </a:p>
      </dgm:t>
    </dgm:pt>
    <dgm:pt modelId="{C1C7A918-A4C0-401D-8F20-1397158E16C6}" type="sibTrans" cxnId="{944B2501-977B-451B-B79A-45A8CCDF781D}">
      <dgm:prSet/>
      <dgm:spPr/>
      <dgm:t>
        <a:bodyPr/>
        <a:lstStyle/>
        <a:p>
          <a:endParaRPr lang="en-GB"/>
        </a:p>
      </dgm:t>
    </dgm:pt>
    <dgm:pt modelId="{4FA6E5F8-25A9-467D-82C5-A028F6C49961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Why is standardization important for NATO ? </a:t>
          </a:r>
          <a:endParaRPr lang="en-GB" b="1" dirty="0">
            <a:solidFill>
              <a:schemeClr val="tx1"/>
            </a:solidFill>
          </a:endParaRPr>
        </a:p>
      </dgm:t>
    </dgm:pt>
    <dgm:pt modelId="{453F229A-34F3-43D7-AF28-76A834FA187F}" type="parTrans" cxnId="{0DAE0186-FC87-46AA-A59B-CBCC69AF8514}">
      <dgm:prSet/>
      <dgm:spPr/>
      <dgm:t>
        <a:bodyPr/>
        <a:lstStyle/>
        <a:p>
          <a:endParaRPr lang="en-GB"/>
        </a:p>
      </dgm:t>
    </dgm:pt>
    <dgm:pt modelId="{3E5BFF28-E09B-40AF-8429-BE0859AF44EE}" type="sibTrans" cxnId="{0DAE0186-FC87-46AA-A59B-CBCC69AF8514}">
      <dgm:prSet/>
      <dgm:spPr/>
      <dgm:t>
        <a:bodyPr/>
        <a:lstStyle/>
        <a:p>
          <a:endParaRPr lang="en-GB"/>
        </a:p>
      </dgm:t>
    </dgm:pt>
    <dgm:pt modelId="{D5D862A3-E797-4C39-AFB3-800CC94B6367}">
      <dgm:prSet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CC37764B-34E9-4A83-9CF4-8A1B60EA1AF1}" type="parTrans" cxnId="{B9CFF192-2CB7-4812-8B77-17B2FFB3527F}">
      <dgm:prSet/>
      <dgm:spPr/>
      <dgm:t>
        <a:bodyPr/>
        <a:lstStyle/>
        <a:p>
          <a:endParaRPr lang="en-GB"/>
        </a:p>
      </dgm:t>
    </dgm:pt>
    <dgm:pt modelId="{C4B73018-592D-49D5-9B02-3574F09C4CC3}" type="sibTrans" cxnId="{B9CFF192-2CB7-4812-8B77-17B2FFB3527F}">
      <dgm:prSet/>
      <dgm:spPr/>
      <dgm:t>
        <a:bodyPr/>
        <a:lstStyle/>
        <a:p>
          <a:endParaRPr lang="en-GB"/>
        </a:p>
      </dgm:t>
    </dgm:pt>
    <dgm:pt modelId="{00D98FA2-F9A7-4108-835E-7D54DE4BBD69}">
      <dgm:prSet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08F4295C-9A2B-4EB5-BA55-1DD97162966F}" type="parTrans" cxnId="{633D5464-D4F7-48F5-9283-1C2BE716950A}">
      <dgm:prSet/>
      <dgm:spPr/>
      <dgm:t>
        <a:bodyPr/>
        <a:lstStyle/>
        <a:p>
          <a:endParaRPr lang="en-GB"/>
        </a:p>
      </dgm:t>
    </dgm:pt>
    <dgm:pt modelId="{5C719955-9EA1-43F0-8ED9-EE5C86D921A0}" type="sibTrans" cxnId="{633D5464-D4F7-48F5-9283-1C2BE716950A}">
      <dgm:prSet/>
      <dgm:spPr/>
      <dgm:t>
        <a:bodyPr/>
        <a:lstStyle/>
        <a:p>
          <a:endParaRPr lang="en-GB"/>
        </a:p>
      </dgm:t>
    </dgm:pt>
    <dgm:pt modelId="{E1B5DFC4-8F31-4444-A088-7172D58DDA0C}" type="pres">
      <dgm:prSet presAssocID="{10DD3293-5E40-4471-AD51-73A6BB7EBE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82BBDEE-11E3-41E3-AB06-E66B4C0BD5A2}" type="pres">
      <dgm:prSet presAssocID="{10DD3293-5E40-4471-AD51-73A6BB7EBE9C}" presName="Name1" presStyleCnt="0"/>
      <dgm:spPr/>
    </dgm:pt>
    <dgm:pt modelId="{EDFB93F1-B8D8-49F6-9F8C-D0C0F56E7EA1}" type="pres">
      <dgm:prSet presAssocID="{10DD3293-5E40-4471-AD51-73A6BB7EBE9C}" presName="cycle" presStyleCnt="0"/>
      <dgm:spPr/>
    </dgm:pt>
    <dgm:pt modelId="{62C9E5EA-F209-4FEE-999F-05D87F0DA733}" type="pres">
      <dgm:prSet presAssocID="{10DD3293-5E40-4471-AD51-73A6BB7EBE9C}" presName="srcNode" presStyleLbl="node1" presStyleIdx="0" presStyleCnt="5"/>
      <dgm:spPr/>
    </dgm:pt>
    <dgm:pt modelId="{5E2E7225-BB9F-44D8-B485-66F76F9314AC}" type="pres">
      <dgm:prSet presAssocID="{10DD3293-5E40-4471-AD51-73A6BB7EBE9C}" presName="conn" presStyleLbl="parChTrans1D2" presStyleIdx="0" presStyleCnt="1"/>
      <dgm:spPr/>
      <dgm:t>
        <a:bodyPr/>
        <a:lstStyle/>
        <a:p>
          <a:endParaRPr lang="en-GB"/>
        </a:p>
      </dgm:t>
    </dgm:pt>
    <dgm:pt modelId="{F119A7C0-71A1-4E20-B084-F7FA4F6397C0}" type="pres">
      <dgm:prSet presAssocID="{10DD3293-5E40-4471-AD51-73A6BB7EBE9C}" presName="extraNode" presStyleLbl="node1" presStyleIdx="0" presStyleCnt="5"/>
      <dgm:spPr/>
    </dgm:pt>
    <dgm:pt modelId="{E6AF22A5-237B-4173-B443-FAFDC9A62890}" type="pres">
      <dgm:prSet presAssocID="{10DD3293-5E40-4471-AD51-73A6BB7EBE9C}" presName="dstNode" presStyleLbl="node1" presStyleIdx="0" presStyleCnt="5"/>
      <dgm:spPr/>
    </dgm:pt>
    <dgm:pt modelId="{F08E99E9-15F4-43C3-9219-4D3D9A93EA91}" type="pres">
      <dgm:prSet presAssocID="{72731AC0-209B-4263-9763-8076E8D13C0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16AF97-F3EE-48B0-9634-B1863511117E}" type="pres">
      <dgm:prSet presAssocID="{72731AC0-209B-4263-9763-8076E8D13C0D}" presName="accent_1" presStyleCnt="0"/>
      <dgm:spPr/>
    </dgm:pt>
    <dgm:pt modelId="{9FE77CB1-01DE-497A-835F-5264A18D92B2}" type="pres">
      <dgm:prSet presAssocID="{72731AC0-209B-4263-9763-8076E8D13C0D}" presName="accentRepeatNode" presStyleLbl="solidFgAcc1" presStyleIdx="0" presStyleCnt="5"/>
      <dgm:spPr/>
    </dgm:pt>
    <dgm:pt modelId="{6DBBFCE4-7AE4-4002-8E2C-6ACBC3220ED8}" type="pres">
      <dgm:prSet presAssocID="{FAE9E6A2-633B-4DD1-9363-EE33D05D6F2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3F70D-D181-4652-9868-D08A453AD76C}" type="pres">
      <dgm:prSet presAssocID="{FAE9E6A2-633B-4DD1-9363-EE33D05D6F20}" presName="accent_2" presStyleCnt="0"/>
      <dgm:spPr/>
    </dgm:pt>
    <dgm:pt modelId="{5AB5156D-E5C7-4D39-A79A-759E5CFEFB1D}" type="pres">
      <dgm:prSet presAssocID="{FAE9E6A2-633B-4DD1-9363-EE33D05D6F20}" presName="accentRepeatNode" presStyleLbl="solidFgAcc1" presStyleIdx="1" presStyleCnt="5"/>
      <dgm:spPr/>
    </dgm:pt>
    <dgm:pt modelId="{BFE771BA-3D43-4791-B0BC-FAC3C436CC43}" type="pres">
      <dgm:prSet presAssocID="{4FA6E5F8-25A9-467D-82C5-A028F6C499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238394-061D-474A-B242-9797A580F309}" type="pres">
      <dgm:prSet presAssocID="{4FA6E5F8-25A9-467D-82C5-A028F6C49961}" presName="accent_3" presStyleCnt="0"/>
      <dgm:spPr/>
    </dgm:pt>
    <dgm:pt modelId="{D256EE9E-0E20-4430-85E3-6B747C6DCC94}" type="pres">
      <dgm:prSet presAssocID="{4FA6E5F8-25A9-467D-82C5-A028F6C49961}" presName="accentRepeatNode" presStyleLbl="solidFgAcc1" presStyleIdx="2" presStyleCnt="5"/>
      <dgm:spPr/>
    </dgm:pt>
    <dgm:pt modelId="{ECDBA368-D23E-48FE-BC92-AACBC6BACB4A}" type="pres">
      <dgm:prSet presAssocID="{D5D862A3-E797-4C39-AFB3-800CC94B63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1002E9-BE86-4F42-A6CC-9810E39D59E4}" type="pres">
      <dgm:prSet presAssocID="{D5D862A3-E797-4C39-AFB3-800CC94B6367}" presName="accent_4" presStyleCnt="0"/>
      <dgm:spPr/>
    </dgm:pt>
    <dgm:pt modelId="{E55327E4-AA21-48B7-BE5D-FAD1329265B0}" type="pres">
      <dgm:prSet presAssocID="{D5D862A3-E797-4C39-AFB3-800CC94B6367}" presName="accentRepeatNode" presStyleLbl="solidFgAcc1" presStyleIdx="3" presStyleCnt="5"/>
      <dgm:spPr/>
    </dgm:pt>
    <dgm:pt modelId="{26EEB4B5-BC59-43F7-B4C7-0270586600F0}" type="pres">
      <dgm:prSet presAssocID="{00D98FA2-F9A7-4108-835E-7D54DE4BBD6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301B2-D546-42D5-8E9C-2176298BC206}" type="pres">
      <dgm:prSet presAssocID="{00D98FA2-F9A7-4108-835E-7D54DE4BBD69}" presName="accent_5" presStyleCnt="0"/>
      <dgm:spPr/>
    </dgm:pt>
    <dgm:pt modelId="{C233AF0D-A1C2-4D6D-BF2B-D60D0C864FD0}" type="pres">
      <dgm:prSet presAssocID="{00D98FA2-F9A7-4108-835E-7D54DE4BBD69}" presName="accentRepeatNode" presStyleLbl="solidFgAcc1" presStyleIdx="4" presStyleCnt="5"/>
      <dgm:spPr/>
    </dgm:pt>
  </dgm:ptLst>
  <dgm:cxnLst>
    <dgm:cxn modelId="{AA26A39E-E34A-45A2-99BD-4ACC819AAFDF}" type="presOf" srcId="{10DD3293-5E40-4471-AD51-73A6BB7EBE9C}" destId="{E1B5DFC4-8F31-4444-A088-7172D58DDA0C}" srcOrd="0" destOrd="0" presId="urn:microsoft.com/office/officeart/2008/layout/VerticalCurvedList"/>
    <dgm:cxn modelId="{B9CFF192-2CB7-4812-8B77-17B2FFB3527F}" srcId="{10DD3293-5E40-4471-AD51-73A6BB7EBE9C}" destId="{D5D862A3-E797-4C39-AFB3-800CC94B6367}" srcOrd="3" destOrd="0" parTransId="{CC37764B-34E9-4A83-9CF4-8A1B60EA1AF1}" sibTransId="{C4B73018-592D-49D5-9B02-3574F09C4CC3}"/>
    <dgm:cxn modelId="{589B1F13-4786-474A-BE5B-06FC685679F6}" type="presOf" srcId="{00D98FA2-F9A7-4108-835E-7D54DE4BBD69}" destId="{26EEB4B5-BC59-43F7-B4C7-0270586600F0}" srcOrd="0" destOrd="0" presId="urn:microsoft.com/office/officeart/2008/layout/VerticalCurvedList"/>
    <dgm:cxn modelId="{AF76BF19-DF47-4EF0-B724-10711F907D87}" srcId="{10DD3293-5E40-4471-AD51-73A6BB7EBE9C}" destId="{72731AC0-209B-4263-9763-8076E8D13C0D}" srcOrd="0" destOrd="0" parTransId="{C1499468-720F-43C0-B6E1-12B1A9BF8F74}" sibTransId="{BC53DE07-E0D8-457C-83E5-2BB1663BEC82}"/>
    <dgm:cxn modelId="{B01047FA-2925-45D0-BBE7-A4769AD1D5AF}" type="presOf" srcId="{72731AC0-209B-4263-9763-8076E8D13C0D}" destId="{F08E99E9-15F4-43C3-9219-4D3D9A93EA91}" srcOrd="0" destOrd="0" presId="urn:microsoft.com/office/officeart/2008/layout/VerticalCurvedList"/>
    <dgm:cxn modelId="{2CAF7FE7-EAA3-465D-9F4A-AAAAD5A42724}" type="presOf" srcId="{4FA6E5F8-25A9-467D-82C5-A028F6C49961}" destId="{BFE771BA-3D43-4791-B0BC-FAC3C436CC43}" srcOrd="0" destOrd="0" presId="urn:microsoft.com/office/officeart/2008/layout/VerticalCurvedList"/>
    <dgm:cxn modelId="{FCB6A02E-728F-4B14-9388-6150BE6C3EA5}" type="presOf" srcId="{FAE9E6A2-633B-4DD1-9363-EE33D05D6F20}" destId="{6DBBFCE4-7AE4-4002-8E2C-6ACBC3220ED8}" srcOrd="0" destOrd="0" presId="urn:microsoft.com/office/officeart/2008/layout/VerticalCurvedList"/>
    <dgm:cxn modelId="{633D5464-D4F7-48F5-9283-1C2BE716950A}" srcId="{10DD3293-5E40-4471-AD51-73A6BB7EBE9C}" destId="{00D98FA2-F9A7-4108-835E-7D54DE4BBD69}" srcOrd="4" destOrd="0" parTransId="{08F4295C-9A2B-4EB5-BA55-1DD97162966F}" sibTransId="{5C719955-9EA1-43F0-8ED9-EE5C86D921A0}"/>
    <dgm:cxn modelId="{DF71FE97-DC79-410A-B9CF-A68EBBADB66E}" type="presOf" srcId="{D5D862A3-E797-4C39-AFB3-800CC94B6367}" destId="{ECDBA368-D23E-48FE-BC92-AACBC6BACB4A}" srcOrd="0" destOrd="0" presId="urn:microsoft.com/office/officeart/2008/layout/VerticalCurvedList"/>
    <dgm:cxn modelId="{944B2501-977B-451B-B79A-45A8CCDF781D}" srcId="{10DD3293-5E40-4471-AD51-73A6BB7EBE9C}" destId="{FAE9E6A2-633B-4DD1-9363-EE33D05D6F20}" srcOrd="1" destOrd="0" parTransId="{12208B97-D4B3-44B5-A148-76C4445C86CE}" sibTransId="{C1C7A918-A4C0-401D-8F20-1397158E16C6}"/>
    <dgm:cxn modelId="{0DAE0186-FC87-46AA-A59B-CBCC69AF8514}" srcId="{10DD3293-5E40-4471-AD51-73A6BB7EBE9C}" destId="{4FA6E5F8-25A9-467D-82C5-A028F6C49961}" srcOrd="2" destOrd="0" parTransId="{453F229A-34F3-43D7-AF28-76A834FA187F}" sibTransId="{3E5BFF28-E09B-40AF-8429-BE0859AF44EE}"/>
    <dgm:cxn modelId="{3BBAE9E6-AFF2-4BEA-B9E1-D5123EF0DAD0}" type="presOf" srcId="{BC53DE07-E0D8-457C-83E5-2BB1663BEC82}" destId="{5E2E7225-BB9F-44D8-B485-66F76F9314AC}" srcOrd="0" destOrd="0" presId="urn:microsoft.com/office/officeart/2008/layout/VerticalCurvedList"/>
    <dgm:cxn modelId="{195DEE8C-C6BC-48B0-A4EC-5CC3CCFFFCAA}" type="presParOf" srcId="{E1B5DFC4-8F31-4444-A088-7172D58DDA0C}" destId="{C82BBDEE-11E3-41E3-AB06-E66B4C0BD5A2}" srcOrd="0" destOrd="0" presId="urn:microsoft.com/office/officeart/2008/layout/VerticalCurvedList"/>
    <dgm:cxn modelId="{C4355EC1-F215-4188-AB04-587F66C6B184}" type="presParOf" srcId="{C82BBDEE-11E3-41E3-AB06-E66B4C0BD5A2}" destId="{EDFB93F1-B8D8-49F6-9F8C-D0C0F56E7EA1}" srcOrd="0" destOrd="0" presId="urn:microsoft.com/office/officeart/2008/layout/VerticalCurvedList"/>
    <dgm:cxn modelId="{01B0EDB3-338C-46A5-B0E6-2B8800E58D27}" type="presParOf" srcId="{EDFB93F1-B8D8-49F6-9F8C-D0C0F56E7EA1}" destId="{62C9E5EA-F209-4FEE-999F-05D87F0DA733}" srcOrd="0" destOrd="0" presId="urn:microsoft.com/office/officeart/2008/layout/VerticalCurvedList"/>
    <dgm:cxn modelId="{4F317588-3F23-404D-94CB-8F789C8C0DD0}" type="presParOf" srcId="{EDFB93F1-B8D8-49F6-9F8C-D0C0F56E7EA1}" destId="{5E2E7225-BB9F-44D8-B485-66F76F9314AC}" srcOrd="1" destOrd="0" presId="urn:microsoft.com/office/officeart/2008/layout/VerticalCurvedList"/>
    <dgm:cxn modelId="{DFFC7C9B-4F7E-4E69-AB27-615FCD92A9DF}" type="presParOf" srcId="{EDFB93F1-B8D8-49F6-9F8C-D0C0F56E7EA1}" destId="{F119A7C0-71A1-4E20-B084-F7FA4F6397C0}" srcOrd="2" destOrd="0" presId="urn:microsoft.com/office/officeart/2008/layout/VerticalCurvedList"/>
    <dgm:cxn modelId="{CC586106-D628-46D3-83B1-EF57AB2C59F9}" type="presParOf" srcId="{EDFB93F1-B8D8-49F6-9F8C-D0C0F56E7EA1}" destId="{E6AF22A5-237B-4173-B443-FAFDC9A62890}" srcOrd="3" destOrd="0" presId="urn:microsoft.com/office/officeart/2008/layout/VerticalCurvedList"/>
    <dgm:cxn modelId="{E66643FD-6525-4E93-88F6-C7EED19F8F02}" type="presParOf" srcId="{C82BBDEE-11E3-41E3-AB06-E66B4C0BD5A2}" destId="{F08E99E9-15F4-43C3-9219-4D3D9A93EA91}" srcOrd="1" destOrd="0" presId="urn:microsoft.com/office/officeart/2008/layout/VerticalCurvedList"/>
    <dgm:cxn modelId="{08BB8EA1-F925-4638-AD66-41B5AA06F104}" type="presParOf" srcId="{C82BBDEE-11E3-41E3-AB06-E66B4C0BD5A2}" destId="{B916AF97-F3EE-48B0-9634-B1863511117E}" srcOrd="2" destOrd="0" presId="urn:microsoft.com/office/officeart/2008/layout/VerticalCurvedList"/>
    <dgm:cxn modelId="{13E1A728-B49E-4C29-A104-3E2F324D8CC0}" type="presParOf" srcId="{B916AF97-F3EE-48B0-9634-B1863511117E}" destId="{9FE77CB1-01DE-497A-835F-5264A18D92B2}" srcOrd="0" destOrd="0" presId="urn:microsoft.com/office/officeart/2008/layout/VerticalCurvedList"/>
    <dgm:cxn modelId="{69A25775-6424-42C8-B1EC-2F110E5D0389}" type="presParOf" srcId="{C82BBDEE-11E3-41E3-AB06-E66B4C0BD5A2}" destId="{6DBBFCE4-7AE4-4002-8E2C-6ACBC3220ED8}" srcOrd="3" destOrd="0" presId="urn:microsoft.com/office/officeart/2008/layout/VerticalCurvedList"/>
    <dgm:cxn modelId="{106A7C35-E736-4DF1-A149-E73853A4B0EE}" type="presParOf" srcId="{C82BBDEE-11E3-41E3-AB06-E66B4C0BD5A2}" destId="{4353F70D-D181-4652-9868-D08A453AD76C}" srcOrd="4" destOrd="0" presId="urn:microsoft.com/office/officeart/2008/layout/VerticalCurvedList"/>
    <dgm:cxn modelId="{8B6B4CF6-96EF-418A-BF7A-454F11F3EEE9}" type="presParOf" srcId="{4353F70D-D181-4652-9868-D08A453AD76C}" destId="{5AB5156D-E5C7-4D39-A79A-759E5CFEFB1D}" srcOrd="0" destOrd="0" presId="urn:microsoft.com/office/officeart/2008/layout/VerticalCurvedList"/>
    <dgm:cxn modelId="{3E8371A8-3995-4BAD-8821-8F0255B02FAA}" type="presParOf" srcId="{C82BBDEE-11E3-41E3-AB06-E66B4C0BD5A2}" destId="{BFE771BA-3D43-4791-B0BC-FAC3C436CC43}" srcOrd="5" destOrd="0" presId="urn:microsoft.com/office/officeart/2008/layout/VerticalCurvedList"/>
    <dgm:cxn modelId="{E2195EA9-6ED6-4CA6-8473-526295504F0E}" type="presParOf" srcId="{C82BBDEE-11E3-41E3-AB06-E66B4C0BD5A2}" destId="{AE238394-061D-474A-B242-9797A580F309}" srcOrd="6" destOrd="0" presId="urn:microsoft.com/office/officeart/2008/layout/VerticalCurvedList"/>
    <dgm:cxn modelId="{FDAF78FB-C29E-4139-BB1B-722C7C48A668}" type="presParOf" srcId="{AE238394-061D-474A-B242-9797A580F309}" destId="{D256EE9E-0E20-4430-85E3-6B747C6DCC94}" srcOrd="0" destOrd="0" presId="urn:microsoft.com/office/officeart/2008/layout/VerticalCurvedList"/>
    <dgm:cxn modelId="{AF2FA5B6-67EF-4927-94CC-69230E1BA643}" type="presParOf" srcId="{C82BBDEE-11E3-41E3-AB06-E66B4C0BD5A2}" destId="{ECDBA368-D23E-48FE-BC92-AACBC6BACB4A}" srcOrd="7" destOrd="0" presId="urn:microsoft.com/office/officeart/2008/layout/VerticalCurvedList"/>
    <dgm:cxn modelId="{2C4E865C-7731-46B2-9F86-6BF3A7284C6D}" type="presParOf" srcId="{C82BBDEE-11E3-41E3-AB06-E66B4C0BD5A2}" destId="{4F1002E9-BE86-4F42-A6CC-9810E39D59E4}" srcOrd="8" destOrd="0" presId="urn:microsoft.com/office/officeart/2008/layout/VerticalCurvedList"/>
    <dgm:cxn modelId="{763CB431-6527-45C0-AD8A-8298AC660AB8}" type="presParOf" srcId="{4F1002E9-BE86-4F42-A6CC-9810E39D59E4}" destId="{E55327E4-AA21-48B7-BE5D-FAD1329265B0}" srcOrd="0" destOrd="0" presId="urn:microsoft.com/office/officeart/2008/layout/VerticalCurvedList"/>
    <dgm:cxn modelId="{19E6060C-4FB4-4DCD-9D88-5AA3E2600CE0}" type="presParOf" srcId="{C82BBDEE-11E3-41E3-AB06-E66B4C0BD5A2}" destId="{26EEB4B5-BC59-43F7-B4C7-0270586600F0}" srcOrd="9" destOrd="0" presId="urn:microsoft.com/office/officeart/2008/layout/VerticalCurvedList"/>
    <dgm:cxn modelId="{C3CA4F34-B097-4FC7-B9F7-211C9936EDEF}" type="presParOf" srcId="{C82BBDEE-11E3-41E3-AB06-E66B4C0BD5A2}" destId="{6AE301B2-D546-42D5-8E9C-2176298BC206}" srcOrd="10" destOrd="0" presId="urn:microsoft.com/office/officeart/2008/layout/VerticalCurvedList"/>
    <dgm:cxn modelId="{FF12034C-4D32-41AF-AE3B-9D2D0331EB65}" type="presParOf" srcId="{6AE301B2-D546-42D5-8E9C-2176298BC206}" destId="{C233AF0D-A1C2-4D6D-BF2B-D60D0C864F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DD3293-5E40-4471-AD51-73A6BB7EBE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2731AC0-209B-4263-9763-8076E8D13C0D}">
      <dgm:prSet phldrT="[Text]" custT="1"/>
      <dgm:spPr>
        <a:noFill/>
      </dgm:spPr>
      <dgm:t>
        <a:bodyPr/>
        <a:lstStyle/>
        <a:p>
          <a:endParaRPr lang="en-GB" sz="2000" b="1" dirty="0">
            <a:solidFill>
              <a:schemeClr val="tx1"/>
            </a:solidFill>
          </a:endParaRPr>
        </a:p>
      </dgm:t>
    </dgm:pt>
    <dgm:pt modelId="{C1499468-720F-43C0-B6E1-12B1A9BF8F74}" type="parTrans" cxnId="{AF76BF19-DF47-4EF0-B724-10711F907D87}">
      <dgm:prSet/>
      <dgm:spPr/>
      <dgm:t>
        <a:bodyPr/>
        <a:lstStyle/>
        <a:p>
          <a:endParaRPr lang="en-GB"/>
        </a:p>
      </dgm:t>
    </dgm:pt>
    <dgm:pt modelId="{BC53DE07-E0D8-457C-83E5-2BB1663BEC82}" type="sibTrans" cxnId="{AF76BF19-DF47-4EF0-B724-10711F907D87}">
      <dgm:prSet/>
      <dgm:spPr/>
      <dgm:t>
        <a:bodyPr/>
        <a:lstStyle/>
        <a:p>
          <a:endParaRPr lang="en-GB"/>
        </a:p>
      </dgm:t>
    </dgm:pt>
    <dgm:pt modelId="{FAE9E6A2-633B-4DD1-9363-EE33D05D6F20}">
      <dgm:prSet phldrT="[Text]" custT="1"/>
      <dgm:spPr>
        <a:noFill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dirty="0" smtClean="0">
            <a:solidFill>
              <a:schemeClr val="tx1"/>
            </a:solidFill>
          </a:endParaRP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dirty="0">
            <a:solidFill>
              <a:schemeClr val="tx1"/>
            </a:solidFill>
          </a:endParaRPr>
        </a:p>
      </dgm:t>
    </dgm:pt>
    <dgm:pt modelId="{12208B97-D4B3-44B5-A148-76C4445C86CE}" type="parTrans" cxnId="{944B2501-977B-451B-B79A-45A8CCDF781D}">
      <dgm:prSet/>
      <dgm:spPr/>
      <dgm:t>
        <a:bodyPr/>
        <a:lstStyle/>
        <a:p>
          <a:endParaRPr lang="en-GB"/>
        </a:p>
      </dgm:t>
    </dgm:pt>
    <dgm:pt modelId="{C1C7A918-A4C0-401D-8F20-1397158E16C6}" type="sibTrans" cxnId="{944B2501-977B-451B-B79A-45A8CCDF781D}">
      <dgm:prSet/>
      <dgm:spPr/>
      <dgm:t>
        <a:bodyPr/>
        <a:lstStyle/>
        <a:p>
          <a:endParaRPr lang="en-GB"/>
        </a:p>
      </dgm:t>
    </dgm:pt>
    <dgm:pt modelId="{4FA6E5F8-25A9-467D-82C5-A028F6C49961}">
      <dgm:prSet phldrT="[Text]"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453F229A-34F3-43D7-AF28-76A834FA187F}" type="parTrans" cxnId="{0DAE0186-FC87-46AA-A59B-CBCC69AF8514}">
      <dgm:prSet/>
      <dgm:spPr/>
      <dgm:t>
        <a:bodyPr/>
        <a:lstStyle/>
        <a:p>
          <a:endParaRPr lang="en-GB"/>
        </a:p>
      </dgm:t>
    </dgm:pt>
    <dgm:pt modelId="{3E5BFF28-E09B-40AF-8429-BE0859AF44EE}" type="sibTrans" cxnId="{0DAE0186-FC87-46AA-A59B-CBCC69AF8514}">
      <dgm:prSet/>
      <dgm:spPr/>
      <dgm:t>
        <a:bodyPr/>
        <a:lstStyle/>
        <a:p>
          <a:endParaRPr lang="en-GB"/>
        </a:p>
      </dgm:t>
    </dgm:pt>
    <dgm:pt modelId="{D5D862A3-E797-4C39-AFB3-800CC94B6367}">
      <dgm:prSet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What are NATO’s principles for standardization ?</a:t>
          </a:r>
          <a:endParaRPr lang="en-GB" b="1" dirty="0">
            <a:solidFill>
              <a:schemeClr val="tx1"/>
            </a:solidFill>
          </a:endParaRPr>
        </a:p>
      </dgm:t>
    </dgm:pt>
    <dgm:pt modelId="{CC37764B-34E9-4A83-9CF4-8A1B60EA1AF1}" type="parTrans" cxnId="{B9CFF192-2CB7-4812-8B77-17B2FFB3527F}">
      <dgm:prSet/>
      <dgm:spPr/>
      <dgm:t>
        <a:bodyPr/>
        <a:lstStyle/>
        <a:p>
          <a:endParaRPr lang="en-GB"/>
        </a:p>
      </dgm:t>
    </dgm:pt>
    <dgm:pt modelId="{C4B73018-592D-49D5-9B02-3574F09C4CC3}" type="sibTrans" cxnId="{B9CFF192-2CB7-4812-8B77-17B2FFB3527F}">
      <dgm:prSet/>
      <dgm:spPr/>
      <dgm:t>
        <a:bodyPr/>
        <a:lstStyle/>
        <a:p>
          <a:endParaRPr lang="en-GB"/>
        </a:p>
      </dgm:t>
    </dgm:pt>
    <dgm:pt modelId="{00D98FA2-F9A7-4108-835E-7D54DE4BBD69}">
      <dgm:prSet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08F4295C-9A2B-4EB5-BA55-1DD97162966F}" type="parTrans" cxnId="{633D5464-D4F7-48F5-9283-1C2BE716950A}">
      <dgm:prSet/>
      <dgm:spPr/>
      <dgm:t>
        <a:bodyPr/>
        <a:lstStyle/>
        <a:p>
          <a:endParaRPr lang="en-GB"/>
        </a:p>
      </dgm:t>
    </dgm:pt>
    <dgm:pt modelId="{5C719955-9EA1-43F0-8ED9-EE5C86D921A0}" type="sibTrans" cxnId="{633D5464-D4F7-48F5-9283-1C2BE716950A}">
      <dgm:prSet/>
      <dgm:spPr/>
      <dgm:t>
        <a:bodyPr/>
        <a:lstStyle/>
        <a:p>
          <a:endParaRPr lang="en-GB"/>
        </a:p>
      </dgm:t>
    </dgm:pt>
    <dgm:pt modelId="{E1B5DFC4-8F31-4444-A088-7172D58DDA0C}" type="pres">
      <dgm:prSet presAssocID="{10DD3293-5E40-4471-AD51-73A6BB7EBE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82BBDEE-11E3-41E3-AB06-E66B4C0BD5A2}" type="pres">
      <dgm:prSet presAssocID="{10DD3293-5E40-4471-AD51-73A6BB7EBE9C}" presName="Name1" presStyleCnt="0"/>
      <dgm:spPr/>
    </dgm:pt>
    <dgm:pt modelId="{EDFB93F1-B8D8-49F6-9F8C-D0C0F56E7EA1}" type="pres">
      <dgm:prSet presAssocID="{10DD3293-5E40-4471-AD51-73A6BB7EBE9C}" presName="cycle" presStyleCnt="0"/>
      <dgm:spPr/>
    </dgm:pt>
    <dgm:pt modelId="{62C9E5EA-F209-4FEE-999F-05D87F0DA733}" type="pres">
      <dgm:prSet presAssocID="{10DD3293-5E40-4471-AD51-73A6BB7EBE9C}" presName="srcNode" presStyleLbl="node1" presStyleIdx="0" presStyleCnt="5"/>
      <dgm:spPr/>
    </dgm:pt>
    <dgm:pt modelId="{5E2E7225-BB9F-44D8-B485-66F76F9314AC}" type="pres">
      <dgm:prSet presAssocID="{10DD3293-5E40-4471-AD51-73A6BB7EBE9C}" presName="conn" presStyleLbl="parChTrans1D2" presStyleIdx="0" presStyleCnt="1"/>
      <dgm:spPr/>
      <dgm:t>
        <a:bodyPr/>
        <a:lstStyle/>
        <a:p>
          <a:endParaRPr lang="en-GB"/>
        </a:p>
      </dgm:t>
    </dgm:pt>
    <dgm:pt modelId="{F119A7C0-71A1-4E20-B084-F7FA4F6397C0}" type="pres">
      <dgm:prSet presAssocID="{10DD3293-5E40-4471-AD51-73A6BB7EBE9C}" presName="extraNode" presStyleLbl="node1" presStyleIdx="0" presStyleCnt="5"/>
      <dgm:spPr/>
    </dgm:pt>
    <dgm:pt modelId="{E6AF22A5-237B-4173-B443-FAFDC9A62890}" type="pres">
      <dgm:prSet presAssocID="{10DD3293-5E40-4471-AD51-73A6BB7EBE9C}" presName="dstNode" presStyleLbl="node1" presStyleIdx="0" presStyleCnt="5"/>
      <dgm:spPr/>
    </dgm:pt>
    <dgm:pt modelId="{F08E99E9-15F4-43C3-9219-4D3D9A93EA91}" type="pres">
      <dgm:prSet presAssocID="{72731AC0-209B-4263-9763-8076E8D13C0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16AF97-F3EE-48B0-9634-B1863511117E}" type="pres">
      <dgm:prSet presAssocID="{72731AC0-209B-4263-9763-8076E8D13C0D}" presName="accent_1" presStyleCnt="0"/>
      <dgm:spPr/>
    </dgm:pt>
    <dgm:pt modelId="{9FE77CB1-01DE-497A-835F-5264A18D92B2}" type="pres">
      <dgm:prSet presAssocID="{72731AC0-209B-4263-9763-8076E8D13C0D}" presName="accentRepeatNode" presStyleLbl="solidFgAcc1" presStyleIdx="0" presStyleCnt="5"/>
      <dgm:spPr/>
    </dgm:pt>
    <dgm:pt modelId="{6DBBFCE4-7AE4-4002-8E2C-6ACBC3220ED8}" type="pres">
      <dgm:prSet presAssocID="{FAE9E6A2-633B-4DD1-9363-EE33D05D6F2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3F70D-D181-4652-9868-D08A453AD76C}" type="pres">
      <dgm:prSet presAssocID="{FAE9E6A2-633B-4DD1-9363-EE33D05D6F20}" presName="accent_2" presStyleCnt="0"/>
      <dgm:spPr/>
    </dgm:pt>
    <dgm:pt modelId="{5AB5156D-E5C7-4D39-A79A-759E5CFEFB1D}" type="pres">
      <dgm:prSet presAssocID="{FAE9E6A2-633B-4DD1-9363-EE33D05D6F20}" presName="accentRepeatNode" presStyleLbl="solidFgAcc1" presStyleIdx="1" presStyleCnt="5"/>
      <dgm:spPr/>
    </dgm:pt>
    <dgm:pt modelId="{BFE771BA-3D43-4791-B0BC-FAC3C436CC43}" type="pres">
      <dgm:prSet presAssocID="{4FA6E5F8-25A9-467D-82C5-A028F6C499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238394-061D-474A-B242-9797A580F309}" type="pres">
      <dgm:prSet presAssocID="{4FA6E5F8-25A9-467D-82C5-A028F6C49961}" presName="accent_3" presStyleCnt="0"/>
      <dgm:spPr/>
    </dgm:pt>
    <dgm:pt modelId="{D256EE9E-0E20-4430-85E3-6B747C6DCC94}" type="pres">
      <dgm:prSet presAssocID="{4FA6E5F8-25A9-467D-82C5-A028F6C49961}" presName="accentRepeatNode" presStyleLbl="solidFgAcc1" presStyleIdx="2" presStyleCnt="5"/>
      <dgm:spPr/>
    </dgm:pt>
    <dgm:pt modelId="{ECDBA368-D23E-48FE-BC92-AACBC6BACB4A}" type="pres">
      <dgm:prSet presAssocID="{D5D862A3-E797-4C39-AFB3-800CC94B63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1002E9-BE86-4F42-A6CC-9810E39D59E4}" type="pres">
      <dgm:prSet presAssocID="{D5D862A3-E797-4C39-AFB3-800CC94B6367}" presName="accent_4" presStyleCnt="0"/>
      <dgm:spPr/>
    </dgm:pt>
    <dgm:pt modelId="{E55327E4-AA21-48B7-BE5D-FAD1329265B0}" type="pres">
      <dgm:prSet presAssocID="{D5D862A3-E797-4C39-AFB3-800CC94B6367}" presName="accentRepeatNode" presStyleLbl="solidFgAcc1" presStyleIdx="3" presStyleCnt="5"/>
      <dgm:spPr/>
    </dgm:pt>
    <dgm:pt modelId="{26EEB4B5-BC59-43F7-B4C7-0270586600F0}" type="pres">
      <dgm:prSet presAssocID="{00D98FA2-F9A7-4108-835E-7D54DE4BBD6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301B2-D546-42D5-8E9C-2176298BC206}" type="pres">
      <dgm:prSet presAssocID="{00D98FA2-F9A7-4108-835E-7D54DE4BBD69}" presName="accent_5" presStyleCnt="0"/>
      <dgm:spPr/>
    </dgm:pt>
    <dgm:pt modelId="{C233AF0D-A1C2-4D6D-BF2B-D60D0C864FD0}" type="pres">
      <dgm:prSet presAssocID="{00D98FA2-F9A7-4108-835E-7D54DE4BBD69}" presName="accentRepeatNode" presStyleLbl="solidFgAcc1" presStyleIdx="4" presStyleCnt="5"/>
      <dgm:spPr/>
    </dgm:pt>
  </dgm:ptLst>
  <dgm:cxnLst>
    <dgm:cxn modelId="{124D0DA7-A580-4C62-9ADD-4C1468350612}" type="presOf" srcId="{BC53DE07-E0D8-457C-83E5-2BB1663BEC82}" destId="{5E2E7225-BB9F-44D8-B485-66F76F9314AC}" srcOrd="0" destOrd="0" presId="urn:microsoft.com/office/officeart/2008/layout/VerticalCurvedList"/>
    <dgm:cxn modelId="{B7DFB21F-23AA-4039-AD06-D6C7C861030C}" type="presOf" srcId="{72731AC0-209B-4263-9763-8076E8D13C0D}" destId="{F08E99E9-15F4-43C3-9219-4D3D9A93EA91}" srcOrd="0" destOrd="0" presId="urn:microsoft.com/office/officeart/2008/layout/VerticalCurvedList"/>
    <dgm:cxn modelId="{C2B330DB-C6C3-40AE-A7BC-607068789589}" type="presOf" srcId="{4FA6E5F8-25A9-467D-82C5-A028F6C49961}" destId="{BFE771BA-3D43-4791-B0BC-FAC3C436CC43}" srcOrd="0" destOrd="0" presId="urn:microsoft.com/office/officeart/2008/layout/VerticalCurvedList"/>
    <dgm:cxn modelId="{633D5464-D4F7-48F5-9283-1C2BE716950A}" srcId="{10DD3293-5E40-4471-AD51-73A6BB7EBE9C}" destId="{00D98FA2-F9A7-4108-835E-7D54DE4BBD69}" srcOrd="4" destOrd="0" parTransId="{08F4295C-9A2B-4EB5-BA55-1DD97162966F}" sibTransId="{5C719955-9EA1-43F0-8ED9-EE5C86D921A0}"/>
    <dgm:cxn modelId="{DFCA1C54-E88C-4B31-850F-9A129F3D2E5D}" type="presOf" srcId="{00D98FA2-F9A7-4108-835E-7D54DE4BBD69}" destId="{26EEB4B5-BC59-43F7-B4C7-0270586600F0}" srcOrd="0" destOrd="0" presId="urn:microsoft.com/office/officeart/2008/layout/VerticalCurvedList"/>
    <dgm:cxn modelId="{AF76BF19-DF47-4EF0-B724-10711F907D87}" srcId="{10DD3293-5E40-4471-AD51-73A6BB7EBE9C}" destId="{72731AC0-209B-4263-9763-8076E8D13C0D}" srcOrd="0" destOrd="0" parTransId="{C1499468-720F-43C0-B6E1-12B1A9BF8F74}" sibTransId="{BC53DE07-E0D8-457C-83E5-2BB1663BEC82}"/>
    <dgm:cxn modelId="{78327191-7BD3-4B93-AAA5-1A60B5F34613}" type="presOf" srcId="{FAE9E6A2-633B-4DD1-9363-EE33D05D6F20}" destId="{6DBBFCE4-7AE4-4002-8E2C-6ACBC3220ED8}" srcOrd="0" destOrd="0" presId="urn:microsoft.com/office/officeart/2008/layout/VerticalCurvedList"/>
    <dgm:cxn modelId="{0DAE0186-FC87-46AA-A59B-CBCC69AF8514}" srcId="{10DD3293-5E40-4471-AD51-73A6BB7EBE9C}" destId="{4FA6E5F8-25A9-467D-82C5-A028F6C49961}" srcOrd="2" destOrd="0" parTransId="{453F229A-34F3-43D7-AF28-76A834FA187F}" sibTransId="{3E5BFF28-E09B-40AF-8429-BE0859AF44EE}"/>
    <dgm:cxn modelId="{B9CFF192-2CB7-4812-8B77-17B2FFB3527F}" srcId="{10DD3293-5E40-4471-AD51-73A6BB7EBE9C}" destId="{D5D862A3-E797-4C39-AFB3-800CC94B6367}" srcOrd="3" destOrd="0" parTransId="{CC37764B-34E9-4A83-9CF4-8A1B60EA1AF1}" sibTransId="{C4B73018-592D-49D5-9B02-3574F09C4CC3}"/>
    <dgm:cxn modelId="{944B2501-977B-451B-B79A-45A8CCDF781D}" srcId="{10DD3293-5E40-4471-AD51-73A6BB7EBE9C}" destId="{FAE9E6A2-633B-4DD1-9363-EE33D05D6F20}" srcOrd="1" destOrd="0" parTransId="{12208B97-D4B3-44B5-A148-76C4445C86CE}" sibTransId="{C1C7A918-A4C0-401D-8F20-1397158E16C6}"/>
    <dgm:cxn modelId="{45565954-808A-4269-8F20-AF20EDF617A3}" type="presOf" srcId="{10DD3293-5E40-4471-AD51-73A6BB7EBE9C}" destId="{E1B5DFC4-8F31-4444-A088-7172D58DDA0C}" srcOrd="0" destOrd="0" presId="urn:microsoft.com/office/officeart/2008/layout/VerticalCurvedList"/>
    <dgm:cxn modelId="{49A76AC6-9E4C-4D28-BD06-D3C59F8CCF3F}" type="presOf" srcId="{D5D862A3-E797-4C39-AFB3-800CC94B6367}" destId="{ECDBA368-D23E-48FE-BC92-AACBC6BACB4A}" srcOrd="0" destOrd="0" presId="urn:microsoft.com/office/officeart/2008/layout/VerticalCurvedList"/>
    <dgm:cxn modelId="{12F76636-0BAA-4C20-B914-6BC7B57E860B}" type="presParOf" srcId="{E1B5DFC4-8F31-4444-A088-7172D58DDA0C}" destId="{C82BBDEE-11E3-41E3-AB06-E66B4C0BD5A2}" srcOrd="0" destOrd="0" presId="urn:microsoft.com/office/officeart/2008/layout/VerticalCurvedList"/>
    <dgm:cxn modelId="{F42B79F9-A8D9-45EE-AB40-9AD4A872FA02}" type="presParOf" srcId="{C82BBDEE-11E3-41E3-AB06-E66B4C0BD5A2}" destId="{EDFB93F1-B8D8-49F6-9F8C-D0C0F56E7EA1}" srcOrd="0" destOrd="0" presId="urn:microsoft.com/office/officeart/2008/layout/VerticalCurvedList"/>
    <dgm:cxn modelId="{8D4F0060-678E-453F-A4C0-FC90DB014C5B}" type="presParOf" srcId="{EDFB93F1-B8D8-49F6-9F8C-D0C0F56E7EA1}" destId="{62C9E5EA-F209-4FEE-999F-05D87F0DA733}" srcOrd="0" destOrd="0" presId="urn:microsoft.com/office/officeart/2008/layout/VerticalCurvedList"/>
    <dgm:cxn modelId="{B74EEB74-2B1F-4496-9502-4485D1BB8F10}" type="presParOf" srcId="{EDFB93F1-B8D8-49F6-9F8C-D0C0F56E7EA1}" destId="{5E2E7225-BB9F-44D8-B485-66F76F9314AC}" srcOrd="1" destOrd="0" presId="urn:microsoft.com/office/officeart/2008/layout/VerticalCurvedList"/>
    <dgm:cxn modelId="{BD795693-6A14-493D-9D10-F7FB5B7F2D01}" type="presParOf" srcId="{EDFB93F1-B8D8-49F6-9F8C-D0C0F56E7EA1}" destId="{F119A7C0-71A1-4E20-B084-F7FA4F6397C0}" srcOrd="2" destOrd="0" presId="urn:microsoft.com/office/officeart/2008/layout/VerticalCurvedList"/>
    <dgm:cxn modelId="{6584F664-2B84-41D7-8BE3-85DA7812A912}" type="presParOf" srcId="{EDFB93F1-B8D8-49F6-9F8C-D0C0F56E7EA1}" destId="{E6AF22A5-237B-4173-B443-FAFDC9A62890}" srcOrd="3" destOrd="0" presId="urn:microsoft.com/office/officeart/2008/layout/VerticalCurvedList"/>
    <dgm:cxn modelId="{E3AC99CD-1C6B-479A-A65B-EBFA4A8EF1FD}" type="presParOf" srcId="{C82BBDEE-11E3-41E3-AB06-E66B4C0BD5A2}" destId="{F08E99E9-15F4-43C3-9219-4D3D9A93EA91}" srcOrd="1" destOrd="0" presId="urn:microsoft.com/office/officeart/2008/layout/VerticalCurvedList"/>
    <dgm:cxn modelId="{94C2F4AB-44FE-4C61-B42C-E4EC6C9A8DCF}" type="presParOf" srcId="{C82BBDEE-11E3-41E3-AB06-E66B4C0BD5A2}" destId="{B916AF97-F3EE-48B0-9634-B1863511117E}" srcOrd="2" destOrd="0" presId="urn:microsoft.com/office/officeart/2008/layout/VerticalCurvedList"/>
    <dgm:cxn modelId="{C54C89A4-78A0-44B6-B328-8C4B5714BB38}" type="presParOf" srcId="{B916AF97-F3EE-48B0-9634-B1863511117E}" destId="{9FE77CB1-01DE-497A-835F-5264A18D92B2}" srcOrd="0" destOrd="0" presId="urn:microsoft.com/office/officeart/2008/layout/VerticalCurvedList"/>
    <dgm:cxn modelId="{0D97872F-674D-412C-ACB5-28C34C47B175}" type="presParOf" srcId="{C82BBDEE-11E3-41E3-AB06-E66B4C0BD5A2}" destId="{6DBBFCE4-7AE4-4002-8E2C-6ACBC3220ED8}" srcOrd="3" destOrd="0" presId="urn:microsoft.com/office/officeart/2008/layout/VerticalCurvedList"/>
    <dgm:cxn modelId="{E46C627E-3C6E-41FA-8EC7-304A20806153}" type="presParOf" srcId="{C82BBDEE-11E3-41E3-AB06-E66B4C0BD5A2}" destId="{4353F70D-D181-4652-9868-D08A453AD76C}" srcOrd="4" destOrd="0" presId="urn:microsoft.com/office/officeart/2008/layout/VerticalCurvedList"/>
    <dgm:cxn modelId="{974A1FD5-DF8C-4FBC-A588-E71335418460}" type="presParOf" srcId="{4353F70D-D181-4652-9868-D08A453AD76C}" destId="{5AB5156D-E5C7-4D39-A79A-759E5CFEFB1D}" srcOrd="0" destOrd="0" presId="urn:microsoft.com/office/officeart/2008/layout/VerticalCurvedList"/>
    <dgm:cxn modelId="{DB8DC390-4143-4402-AB43-D2805C0DD307}" type="presParOf" srcId="{C82BBDEE-11E3-41E3-AB06-E66B4C0BD5A2}" destId="{BFE771BA-3D43-4791-B0BC-FAC3C436CC43}" srcOrd="5" destOrd="0" presId="urn:microsoft.com/office/officeart/2008/layout/VerticalCurvedList"/>
    <dgm:cxn modelId="{C80AFA7F-16ED-4A07-B0C7-72D8A1B4F782}" type="presParOf" srcId="{C82BBDEE-11E3-41E3-AB06-E66B4C0BD5A2}" destId="{AE238394-061D-474A-B242-9797A580F309}" srcOrd="6" destOrd="0" presId="urn:microsoft.com/office/officeart/2008/layout/VerticalCurvedList"/>
    <dgm:cxn modelId="{FFA4FF7C-79BE-4720-B6E6-7079BBA45138}" type="presParOf" srcId="{AE238394-061D-474A-B242-9797A580F309}" destId="{D256EE9E-0E20-4430-85E3-6B747C6DCC94}" srcOrd="0" destOrd="0" presId="urn:microsoft.com/office/officeart/2008/layout/VerticalCurvedList"/>
    <dgm:cxn modelId="{8FD2ACC9-085F-46C5-ABEF-77EBD656296F}" type="presParOf" srcId="{C82BBDEE-11E3-41E3-AB06-E66B4C0BD5A2}" destId="{ECDBA368-D23E-48FE-BC92-AACBC6BACB4A}" srcOrd="7" destOrd="0" presId="urn:microsoft.com/office/officeart/2008/layout/VerticalCurvedList"/>
    <dgm:cxn modelId="{C6D75F51-BD77-4476-B58F-E9AFEC8F3026}" type="presParOf" srcId="{C82BBDEE-11E3-41E3-AB06-E66B4C0BD5A2}" destId="{4F1002E9-BE86-4F42-A6CC-9810E39D59E4}" srcOrd="8" destOrd="0" presId="urn:microsoft.com/office/officeart/2008/layout/VerticalCurvedList"/>
    <dgm:cxn modelId="{77BBFCA9-26CB-4007-BF92-4648558C2EF5}" type="presParOf" srcId="{4F1002E9-BE86-4F42-A6CC-9810E39D59E4}" destId="{E55327E4-AA21-48B7-BE5D-FAD1329265B0}" srcOrd="0" destOrd="0" presId="urn:microsoft.com/office/officeart/2008/layout/VerticalCurvedList"/>
    <dgm:cxn modelId="{B1DD99C2-53EA-4CE0-8DC4-E4AC30AA5D5C}" type="presParOf" srcId="{C82BBDEE-11E3-41E3-AB06-E66B4C0BD5A2}" destId="{26EEB4B5-BC59-43F7-B4C7-0270586600F0}" srcOrd="9" destOrd="0" presId="urn:microsoft.com/office/officeart/2008/layout/VerticalCurvedList"/>
    <dgm:cxn modelId="{915D13C4-D238-4146-9B0D-A8D2E8820B64}" type="presParOf" srcId="{C82BBDEE-11E3-41E3-AB06-E66B4C0BD5A2}" destId="{6AE301B2-D546-42D5-8E9C-2176298BC206}" srcOrd="10" destOrd="0" presId="urn:microsoft.com/office/officeart/2008/layout/VerticalCurvedList"/>
    <dgm:cxn modelId="{0D1ABC6B-CA7D-464B-A9C7-B39CA870E457}" type="presParOf" srcId="{6AE301B2-D546-42D5-8E9C-2176298BC206}" destId="{C233AF0D-A1C2-4D6D-BF2B-D60D0C864F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DD3293-5E40-4471-AD51-73A6BB7EBE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2731AC0-209B-4263-9763-8076E8D13C0D}">
      <dgm:prSet phldrT="[Text]" custT="1"/>
      <dgm:spPr>
        <a:noFill/>
      </dgm:spPr>
      <dgm:t>
        <a:bodyPr/>
        <a:lstStyle/>
        <a:p>
          <a:endParaRPr lang="en-GB" sz="2000" b="1" dirty="0">
            <a:solidFill>
              <a:schemeClr val="tx1"/>
            </a:solidFill>
          </a:endParaRPr>
        </a:p>
      </dgm:t>
    </dgm:pt>
    <dgm:pt modelId="{C1499468-720F-43C0-B6E1-12B1A9BF8F74}" type="parTrans" cxnId="{AF76BF19-DF47-4EF0-B724-10711F907D87}">
      <dgm:prSet/>
      <dgm:spPr/>
      <dgm:t>
        <a:bodyPr/>
        <a:lstStyle/>
        <a:p>
          <a:endParaRPr lang="en-GB"/>
        </a:p>
      </dgm:t>
    </dgm:pt>
    <dgm:pt modelId="{BC53DE07-E0D8-457C-83E5-2BB1663BEC82}" type="sibTrans" cxnId="{AF76BF19-DF47-4EF0-B724-10711F907D87}">
      <dgm:prSet/>
      <dgm:spPr/>
      <dgm:t>
        <a:bodyPr/>
        <a:lstStyle/>
        <a:p>
          <a:endParaRPr lang="en-GB"/>
        </a:p>
      </dgm:t>
    </dgm:pt>
    <dgm:pt modelId="{FAE9E6A2-633B-4DD1-9363-EE33D05D6F20}">
      <dgm:prSet phldrT="[Text]" custT="1"/>
      <dgm:spPr>
        <a:noFill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dirty="0" smtClean="0">
            <a:solidFill>
              <a:schemeClr val="tx1"/>
            </a:solidFill>
          </a:endParaRP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dirty="0">
            <a:solidFill>
              <a:schemeClr val="tx1"/>
            </a:solidFill>
          </a:endParaRPr>
        </a:p>
      </dgm:t>
    </dgm:pt>
    <dgm:pt modelId="{12208B97-D4B3-44B5-A148-76C4445C86CE}" type="parTrans" cxnId="{944B2501-977B-451B-B79A-45A8CCDF781D}">
      <dgm:prSet/>
      <dgm:spPr/>
      <dgm:t>
        <a:bodyPr/>
        <a:lstStyle/>
        <a:p>
          <a:endParaRPr lang="en-GB"/>
        </a:p>
      </dgm:t>
    </dgm:pt>
    <dgm:pt modelId="{C1C7A918-A4C0-401D-8F20-1397158E16C6}" type="sibTrans" cxnId="{944B2501-977B-451B-B79A-45A8CCDF781D}">
      <dgm:prSet/>
      <dgm:spPr/>
      <dgm:t>
        <a:bodyPr/>
        <a:lstStyle/>
        <a:p>
          <a:endParaRPr lang="en-GB"/>
        </a:p>
      </dgm:t>
    </dgm:pt>
    <dgm:pt modelId="{4FA6E5F8-25A9-467D-82C5-A028F6C49961}">
      <dgm:prSet phldrT="[Text]"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453F229A-34F3-43D7-AF28-76A834FA187F}" type="parTrans" cxnId="{0DAE0186-FC87-46AA-A59B-CBCC69AF8514}">
      <dgm:prSet/>
      <dgm:spPr/>
      <dgm:t>
        <a:bodyPr/>
        <a:lstStyle/>
        <a:p>
          <a:endParaRPr lang="en-GB"/>
        </a:p>
      </dgm:t>
    </dgm:pt>
    <dgm:pt modelId="{3E5BFF28-E09B-40AF-8429-BE0859AF44EE}" type="sibTrans" cxnId="{0DAE0186-FC87-46AA-A59B-CBCC69AF8514}">
      <dgm:prSet/>
      <dgm:spPr/>
      <dgm:t>
        <a:bodyPr/>
        <a:lstStyle/>
        <a:p>
          <a:endParaRPr lang="en-GB"/>
        </a:p>
      </dgm:t>
    </dgm:pt>
    <dgm:pt modelId="{D5D862A3-E797-4C39-AFB3-800CC94B6367}">
      <dgm:prSet/>
      <dgm:spPr>
        <a:noFill/>
      </dgm:spPr>
      <dgm:t>
        <a:bodyPr/>
        <a:lstStyle/>
        <a:p>
          <a:endParaRPr lang="en-GB" b="1" dirty="0">
            <a:solidFill>
              <a:schemeClr val="tx1"/>
            </a:solidFill>
          </a:endParaRPr>
        </a:p>
      </dgm:t>
    </dgm:pt>
    <dgm:pt modelId="{CC37764B-34E9-4A83-9CF4-8A1B60EA1AF1}" type="parTrans" cxnId="{B9CFF192-2CB7-4812-8B77-17B2FFB3527F}">
      <dgm:prSet/>
      <dgm:spPr/>
      <dgm:t>
        <a:bodyPr/>
        <a:lstStyle/>
        <a:p>
          <a:endParaRPr lang="en-GB"/>
        </a:p>
      </dgm:t>
    </dgm:pt>
    <dgm:pt modelId="{C4B73018-592D-49D5-9B02-3574F09C4CC3}" type="sibTrans" cxnId="{B9CFF192-2CB7-4812-8B77-17B2FFB3527F}">
      <dgm:prSet/>
      <dgm:spPr/>
      <dgm:t>
        <a:bodyPr/>
        <a:lstStyle/>
        <a:p>
          <a:endParaRPr lang="en-GB"/>
        </a:p>
      </dgm:t>
    </dgm:pt>
    <dgm:pt modelId="{00D98FA2-F9A7-4108-835E-7D54DE4BBD69}">
      <dgm:prSet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Which key documents guide NATO standardization activities ?</a:t>
          </a:r>
          <a:endParaRPr lang="en-GB" b="1" dirty="0">
            <a:solidFill>
              <a:schemeClr val="tx1"/>
            </a:solidFill>
          </a:endParaRPr>
        </a:p>
      </dgm:t>
    </dgm:pt>
    <dgm:pt modelId="{08F4295C-9A2B-4EB5-BA55-1DD97162966F}" type="parTrans" cxnId="{633D5464-D4F7-48F5-9283-1C2BE716950A}">
      <dgm:prSet/>
      <dgm:spPr/>
      <dgm:t>
        <a:bodyPr/>
        <a:lstStyle/>
        <a:p>
          <a:endParaRPr lang="en-GB"/>
        </a:p>
      </dgm:t>
    </dgm:pt>
    <dgm:pt modelId="{5C719955-9EA1-43F0-8ED9-EE5C86D921A0}" type="sibTrans" cxnId="{633D5464-D4F7-48F5-9283-1C2BE716950A}">
      <dgm:prSet/>
      <dgm:spPr/>
      <dgm:t>
        <a:bodyPr/>
        <a:lstStyle/>
        <a:p>
          <a:endParaRPr lang="en-GB"/>
        </a:p>
      </dgm:t>
    </dgm:pt>
    <dgm:pt modelId="{E1B5DFC4-8F31-4444-A088-7172D58DDA0C}" type="pres">
      <dgm:prSet presAssocID="{10DD3293-5E40-4471-AD51-73A6BB7EBE9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82BBDEE-11E3-41E3-AB06-E66B4C0BD5A2}" type="pres">
      <dgm:prSet presAssocID="{10DD3293-5E40-4471-AD51-73A6BB7EBE9C}" presName="Name1" presStyleCnt="0"/>
      <dgm:spPr/>
    </dgm:pt>
    <dgm:pt modelId="{EDFB93F1-B8D8-49F6-9F8C-D0C0F56E7EA1}" type="pres">
      <dgm:prSet presAssocID="{10DD3293-5E40-4471-AD51-73A6BB7EBE9C}" presName="cycle" presStyleCnt="0"/>
      <dgm:spPr/>
    </dgm:pt>
    <dgm:pt modelId="{62C9E5EA-F209-4FEE-999F-05D87F0DA733}" type="pres">
      <dgm:prSet presAssocID="{10DD3293-5E40-4471-AD51-73A6BB7EBE9C}" presName="srcNode" presStyleLbl="node1" presStyleIdx="0" presStyleCnt="5"/>
      <dgm:spPr/>
    </dgm:pt>
    <dgm:pt modelId="{5E2E7225-BB9F-44D8-B485-66F76F9314AC}" type="pres">
      <dgm:prSet presAssocID="{10DD3293-5E40-4471-AD51-73A6BB7EBE9C}" presName="conn" presStyleLbl="parChTrans1D2" presStyleIdx="0" presStyleCnt="1"/>
      <dgm:spPr/>
      <dgm:t>
        <a:bodyPr/>
        <a:lstStyle/>
        <a:p>
          <a:endParaRPr lang="en-GB"/>
        </a:p>
      </dgm:t>
    </dgm:pt>
    <dgm:pt modelId="{F119A7C0-71A1-4E20-B084-F7FA4F6397C0}" type="pres">
      <dgm:prSet presAssocID="{10DD3293-5E40-4471-AD51-73A6BB7EBE9C}" presName="extraNode" presStyleLbl="node1" presStyleIdx="0" presStyleCnt="5"/>
      <dgm:spPr/>
    </dgm:pt>
    <dgm:pt modelId="{E6AF22A5-237B-4173-B443-FAFDC9A62890}" type="pres">
      <dgm:prSet presAssocID="{10DD3293-5E40-4471-AD51-73A6BB7EBE9C}" presName="dstNode" presStyleLbl="node1" presStyleIdx="0" presStyleCnt="5"/>
      <dgm:spPr/>
    </dgm:pt>
    <dgm:pt modelId="{F08E99E9-15F4-43C3-9219-4D3D9A93EA91}" type="pres">
      <dgm:prSet presAssocID="{72731AC0-209B-4263-9763-8076E8D13C0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16AF97-F3EE-48B0-9634-B1863511117E}" type="pres">
      <dgm:prSet presAssocID="{72731AC0-209B-4263-9763-8076E8D13C0D}" presName="accent_1" presStyleCnt="0"/>
      <dgm:spPr/>
    </dgm:pt>
    <dgm:pt modelId="{9FE77CB1-01DE-497A-835F-5264A18D92B2}" type="pres">
      <dgm:prSet presAssocID="{72731AC0-209B-4263-9763-8076E8D13C0D}" presName="accentRepeatNode" presStyleLbl="solidFgAcc1" presStyleIdx="0" presStyleCnt="5"/>
      <dgm:spPr/>
    </dgm:pt>
    <dgm:pt modelId="{6DBBFCE4-7AE4-4002-8E2C-6ACBC3220ED8}" type="pres">
      <dgm:prSet presAssocID="{FAE9E6A2-633B-4DD1-9363-EE33D05D6F2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3F70D-D181-4652-9868-D08A453AD76C}" type="pres">
      <dgm:prSet presAssocID="{FAE9E6A2-633B-4DD1-9363-EE33D05D6F20}" presName="accent_2" presStyleCnt="0"/>
      <dgm:spPr/>
    </dgm:pt>
    <dgm:pt modelId="{5AB5156D-E5C7-4D39-A79A-759E5CFEFB1D}" type="pres">
      <dgm:prSet presAssocID="{FAE9E6A2-633B-4DD1-9363-EE33D05D6F20}" presName="accentRepeatNode" presStyleLbl="solidFgAcc1" presStyleIdx="1" presStyleCnt="5"/>
      <dgm:spPr/>
    </dgm:pt>
    <dgm:pt modelId="{BFE771BA-3D43-4791-B0BC-FAC3C436CC43}" type="pres">
      <dgm:prSet presAssocID="{4FA6E5F8-25A9-467D-82C5-A028F6C4996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238394-061D-474A-B242-9797A580F309}" type="pres">
      <dgm:prSet presAssocID="{4FA6E5F8-25A9-467D-82C5-A028F6C49961}" presName="accent_3" presStyleCnt="0"/>
      <dgm:spPr/>
    </dgm:pt>
    <dgm:pt modelId="{D256EE9E-0E20-4430-85E3-6B747C6DCC94}" type="pres">
      <dgm:prSet presAssocID="{4FA6E5F8-25A9-467D-82C5-A028F6C49961}" presName="accentRepeatNode" presStyleLbl="solidFgAcc1" presStyleIdx="2" presStyleCnt="5"/>
      <dgm:spPr/>
    </dgm:pt>
    <dgm:pt modelId="{ECDBA368-D23E-48FE-BC92-AACBC6BACB4A}" type="pres">
      <dgm:prSet presAssocID="{D5D862A3-E797-4C39-AFB3-800CC94B636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1002E9-BE86-4F42-A6CC-9810E39D59E4}" type="pres">
      <dgm:prSet presAssocID="{D5D862A3-E797-4C39-AFB3-800CC94B6367}" presName="accent_4" presStyleCnt="0"/>
      <dgm:spPr/>
    </dgm:pt>
    <dgm:pt modelId="{E55327E4-AA21-48B7-BE5D-FAD1329265B0}" type="pres">
      <dgm:prSet presAssocID="{D5D862A3-E797-4C39-AFB3-800CC94B6367}" presName="accentRepeatNode" presStyleLbl="solidFgAcc1" presStyleIdx="3" presStyleCnt="5"/>
      <dgm:spPr/>
    </dgm:pt>
    <dgm:pt modelId="{26EEB4B5-BC59-43F7-B4C7-0270586600F0}" type="pres">
      <dgm:prSet presAssocID="{00D98FA2-F9A7-4108-835E-7D54DE4BBD6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E301B2-D546-42D5-8E9C-2176298BC206}" type="pres">
      <dgm:prSet presAssocID="{00D98FA2-F9A7-4108-835E-7D54DE4BBD69}" presName="accent_5" presStyleCnt="0"/>
      <dgm:spPr/>
    </dgm:pt>
    <dgm:pt modelId="{C233AF0D-A1C2-4D6D-BF2B-D60D0C864FD0}" type="pres">
      <dgm:prSet presAssocID="{00D98FA2-F9A7-4108-835E-7D54DE4BBD69}" presName="accentRepeatNode" presStyleLbl="solidFgAcc1" presStyleIdx="4" presStyleCnt="5"/>
      <dgm:spPr/>
    </dgm:pt>
  </dgm:ptLst>
  <dgm:cxnLst>
    <dgm:cxn modelId="{4930B3C0-7755-4F03-8D9C-8EAAB61A1304}" type="presOf" srcId="{D5D862A3-E797-4C39-AFB3-800CC94B6367}" destId="{ECDBA368-D23E-48FE-BC92-AACBC6BACB4A}" srcOrd="0" destOrd="0" presId="urn:microsoft.com/office/officeart/2008/layout/VerticalCurvedList"/>
    <dgm:cxn modelId="{B9CFF192-2CB7-4812-8B77-17B2FFB3527F}" srcId="{10DD3293-5E40-4471-AD51-73A6BB7EBE9C}" destId="{D5D862A3-E797-4C39-AFB3-800CC94B6367}" srcOrd="3" destOrd="0" parTransId="{CC37764B-34E9-4A83-9CF4-8A1B60EA1AF1}" sibTransId="{C4B73018-592D-49D5-9B02-3574F09C4CC3}"/>
    <dgm:cxn modelId="{AF76BF19-DF47-4EF0-B724-10711F907D87}" srcId="{10DD3293-5E40-4471-AD51-73A6BB7EBE9C}" destId="{72731AC0-209B-4263-9763-8076E8D13C0D}" srcOrd="0" destOrd="0" parTransId="{C1499468-720F-43C0-B6E1-12B1A9BF8F74}" sibTransId="{BC53DE07-E0D8-457C-83E5-2BB1663BEC82}"/>
    <dgm:cxn modelId="{8F283FDA-37A1-4306-A2E4-45FA95A86BE6}" type="presOf" srcId="{72731AC0-209B-4263-9763-8076E8D13C0D}" destId="{F08E99E9-15F4-43C3-9219-4D3D9A93EA91}" srcOrd="0" destOrd="0" presId="urn:microsoft.com/office/officeart/2008/layout/VerticalCurvedList"/>
    <dgm:cxn modelId="{0BE5899B-C96D-4943-AD61-3C89B4A385A0}" type="presOf" srcId="{00D98FA2-F9A7-4108-835E-7D54DE4BBD69}" destId="{26EEB4B5-BC59-43F7-B4C7-0270586600F0}" srcOrd="0" destOrd="0" presId="urn:microsoft.com/office/officeart/2008/layout/VerticalCurvedList"/>
    <dgm:cxn modelId="{B0A2262E-50D2-42E0-A69F-A559FDF75C4E}" type="presOf" srcId="{4FA6E5F8-25A9-467D-82C5-A028F6C49961}" destId="{BFE771BA-3D43-4791-B0BC-FAC3C436CC43}" srcOrd="0" destOrd="0" presId="urn:microsoft.com/office/officeart/2008/layout/VerticalCurvedList"/>
    <dgm:cxn modelId="{633D5464-D4F7-48F5-9283-1C2BE716950A}" srcId="{10DD3293-5E40-4471-AD51-73A6BB7EBE9C}" destId="{00D98FA2-F9A7-4108-835E-7D54DE4BBD69}" srcOrd="4" destOrd="0" parTransId="{08F4295C-9A2B-4EB5-BA55-1DD97162966F}" sibTransId="{5C719955-9EA1-43F0-8ED9-EE5C86D921A0}"/>
    <dgm:cxn modelId="{944B2501-977B-451B-B79A-45A8CCDF781D}" srcId="{10DD3293-5E40-4471-AD51-73A6BB7EBE9C}" destId="{FAE9E6A2-633B-4DD1-9363-EE33D05D6F20}" srcOrd="1" destOrd="0" parTransId="{12208B97-D4B3-44B5-A148-76C4445C86CE}" sibTransId="{C1C7A918-A4C0-401D-8F20-1397158E16C6}"/>
    <dgm:cxn modelId="{253B7671-E093-458C-B8B2-F1A8633C2042}" type="presOf" srcId="{BC53DE07-E0D8-457C-83E5-2BB1663BEC82}" destId="{5E2E7225-BB9F-44D8-B485-66F76F9314AC}" srcOrd="0" destOrd="0" presId="urn:microsoft.com/office/officeart/2008/layout/VerticalCurvedList"/>
    <dgm:cxn modelId="{0DAE0186-FC87-46AA-A59B-CBCC69AF8514}" srcId="{10DD3293-5E40-4471-AD51-73A6BB7EBE9C}" destId="{4FA6E5F8-25A9-467D-82C5-A028F6C49961}" srcOrd="2" destOrd="0" parTransId="{453F229A-34F3-43D7-AF28-76A834FA187F}" sibTransId="{3E5BFF28-E09B-40AF-8429-BE0859AF44EE}"/>
    <dgm:cxn modelId="{AB77E4B8-0952-437F-90C4-16AFFB4E46F7}" type="presOf" srcId="{FAE9E6A2-633B-4DD1-9363-EE33D05D6F20}" destId="{6DBBFCE4-7AE4-4002-8E2C-6ACBC3220ED8}" srcOrd="0" destOrd="0" presId="urn:microsoft.com/office/officeart/2008/layout/VerticalCurvedList"/>
    <dgm:cxn modelId="{48090AAB-2152-4BF1-8972-75DBCAA08270}" type="presOf" srcId="{10DD3293-5E40-4471-AD51-73A6BB7EBE9C}" destId="{E1B5DFC4-8F31-4444-A088-7172D58DDA0C}" srcOrd="0" destOrd="0" presId="urn:microsoft.com/office/officeart/2008/layout/VerticalCurvedList"/>
    <dgm:cxn modelId="{62A15C44-778B-45F1-8DC3-5415B7A04761}" type="presParOf" srcId="{E1B5DFC4-8F31-4444-A088-7172D58DDA0C}" destId="{C82BBDEE-11E3-41E3-AB06-E66B4C0BD5A2}" srcOrd="0" destOrd="0" presId="urn:microsoft.com/office/officeart/2008/layout/VerticalCurvedList"/>
    <dgm:cxn modelId="{D478C1AF-816E-4F99-8487-7C0E1DBE279E}" type="presParOf" srcId="{C82BBDEE-11E3-41E3-AB06-E66B4C0BD5A2}" destId="{EDFB93F1-B8D8-49F6-9F8C-D0C0F56E7EA1}" srcOrd="0" destOrd="0" presId="urn:microsoft.com/office/officeart/2008/layout/VerticalCurvedList"/>
    <dgm:cxn modelId="{68912613-3F2A-45AA-99CE-55073872C875}" type="presParOf" srcId="{EDFB93F1-B8D8-49F6-9F8C-D0C0F56E7EA1}" destId="{62C9E5EA-F209-4FEE-999F-05D87F0DA733}" srcOrd="0" destOrd="0" presId="urn:microsoft.com/office/officeart/2008/layout/VerticalCurvedList"/>
    <dgm:cxn modelId="{9D7BCC1B-9E7B-4AC1-80B4-85F0ECD63BC2}" type="presParOf" srcId="{EDFB93F1-B8D8-49F6-9F8C-D0C0F56E7EA1}" destId="{5E2E7225-BB9F-44D8-B485-66F76F9314AC}" srcOrd="1" destOrd="0" presId="urn:microsoft.com/office/officeart/2008/layout/VerticalCurvedList"/>
    <dgm:cxn modelId="{76ED326D-DBA9-437C-B3BF-0B4D207917AA}" type="presParOf" srcId="{EDFB93F1-B8D8-49F6-9F8C-D0C0F56E7EA1}" destId="{F119A7C0-71A1-4E20-B084-F7FA4F6397C0}" srcOrd="2" destOrd="0" presId="urn:microsoft.com/office/officeart/2008/layout/VerticalCurvedList"/>
    <dgm:cxn modelId="{AE54B8AA-93F6-4E7C-94B4-29C34B173648}" type="presParOf" srcId="{EDFB93F1-B8D8-49F6-9F8C-D0C0F56E7EA1}" destId="{E6AF22A5-237B-4173-B443-FAFDC9A62890}" srcOrd="3" destOrd="0" presId="urn:microsoft.com/office/officeart/2008/layout/VerticalCurvedList"/>
    <dgm:cxn modelId="{4F9A5013-086E-4161-85A4-60A1D48F6847}" type="presParOf" srcId="{C82BBDEE-11E3-41E3-AB06-E66B4C0BD5A2}" destId="{F08E99E9-15F4-43C3-9219-4D3D9A93EA91}" srcOrd="1" destOrd="0" presId="urn:microsoft.com/office/officeart/2008/layout/VerticalCurvedList"/>
    <dgm:cxn modelId="{67E25E64-A4C9-4394-B1FC-6721ADBCC607}" type="presParOf" srcId="{C82BBDEE-11E3-41E3-AB06-E66B4C0BD5A2}" destId="{B916AF97-F3EE-48B0-9634-B1863511117E}" srcOrd="2" destOrd="0" presId="urn:microsoft.com/office/officeart/2008/layout/VerticalCurvedList"/>
    <dgm:cxn modelId="{5F08B469-8407-4982-A58C-B1E2DDC49110}" type="presParOf" srcId="{B916AF97-F3EE-48B0-9634-B1863511117E}" destId="{9FE77CB1-01DE-497A-835F-5264A18D92B2}" srcOrd="0" destOrd="0" presId="urn:microsoft.com/office/officeart/2008/layout/VerticalCurvedList"/>
    <dgm:cxn modelId="{DABF42FB-4A4A-4B85-8F22-DB00E2914984}" type="presParOf" srcId="{C82BBDEE-11E3-41E3-AB06-E66B4C0BD5A2}" destId="{6DBBFCE4-7AE4-4002-8E2C-6ACBC3220ED8}" srcOrd="3" destOrd="0" presId="urn:microsoft.com/office/officeart/2008/layout/VerticalCurvedList"/>
    <dgm:cxn modelId="{89957F30-DAC1-4996-A4C4-DEAEA9B50A58}" type="presParOf" srcId="{C82BBDEE-11E3-41E3-AB06-E66B4C0BD5A2}" destId="{4353F70D-D181-4652-9868-D08A453AD76C}" srcOrd="4" destOrd="0" presId="urn:microsoft.com/office/officeart/2008/layout/VerticalCurvedList"/>
    <dgm:cxn modelId="{395C0DFD-0DDF-476A-BD01-D91DAF18EBE0}" type="presParOf" srcId="{4353F70D-D181-4652-9868-D08A453AD76C}" destId="{5AB5156D-E5C7-4D39-A79A-759E5CFEFB1D}" srcOrd="0" destOrd="0" presId="urn:microsoft.com/office/officeart/2008/layout/VerticalCurvedList"/>
    <dgm:cxn modelId="{95E0B485-3EC6-4F25-81E0-9DBE8D3FEBAC}" type="presParOf" srcId="{C82BBDEE-11E3-41E3-AB06-E66B4C0BD5A2}" destId="{BFE771BA-3D43-4791-B0BC-FAC3C436CC43}" srcOrd="5" destOrd="0" presId="urn:microsoft.com/office/officeart/2008/layout/VerticalCurvedList"/>
    <dgm:cxn modelId="{E7AC3C45-DCB5-430F-879B-F01693386BCE}" type="presParOf" srcId="{C82BBDEE-11E3-41E3-AB06-E66B4C0BD5A2}" destId="{AE238394-061D-474A-B242-9797A580F309}" srcOrd="6" destOrd="0" presId="urn:microsoft.com/office/officeart/2008/layout/VerticalCurvedList"/>
    <dgm:cxn modelId="{A153E105-8DAA-49DC-B3EB-4546C1F6240D}" type="presParOf" srcId="{AE238394-061D-474A-B242-9797A580F309}" destId="{D256EE9E-0E20-4430-85E3-6B747C6DCC94}" srcOrd="0" destOrd="0" presId="urn:microsoft.com/office/officeart/2008/layout/VerticalCurvedList"/>
    <dgm:cxn modelId="{C6C3DEB5-3F5E-4B6E-97D8-08C6850E256B}" type="presParOf" srcId="{C82BBDEE-11E3-41E3-AB06-E66B4C0BD5A2}" destId="{ECDBA368-D23E-48FE-BC92-AACBC6BACB4A}" srcOrd="7" destOrd="0" presId="urn:microsoft.com/office/officeart/2008/layout/VerticalCurvedList"/>
    <dgm:cxn modelId="{E1B95185-79B1-4132-8B7D-D1B00E26033C}" type="presParOf" srcId="{C82BBDEE-11E3-41E3-AB06-E66B4C0BD5A2}" destId="{4F1002E9-BE86-4F42-A6CC-9810E39D59E4}" srcOrd="8" destOrd="0" presId="urn:microsoft.com/office/officeart/2008/layout/VerticalCurvedList"/>
    <dgm:cxn modelId="{77C68BFB-7972-4FD2-8338-FE1BDE34FADB}" type="presParOf" srcId="{4F1002E9-BE86-4F42-A6CC-9810E39D59E4}" destId="{E55327E4-AA21-48B7-BE5D-FAD1329265B0}" srcOrd="0" destOrd="0" presId="urn:microsoft.com/office/officeart/2008/layout/VerticalCurvedList"/>
    <dgm:cxn modelId="{A6BE202D-169C-4E85-9E06-2176F375D157}" type="presParOf" srcId="{C82BBDEE-11E3-41E3-AB06-E66B4C0BD5A2}" destId="{26EEB4B5-BC59-43F7-B4C7-0270586600F0}" srcOrd="9" destOrd="0" presId="urn:microsoft.com/office/officeart/2008/layout/VerticalCurvedList"/>
    <dgm:cxn modelId="{2CB02528-08A4-4FD8-8FD1-DAEDC7330638}" type="presParOf" srcId="{C82BBDEE-11E3-41E3-AB06-E66B4C0BD5A2}" destId="{6AE301B2-D546-42D5-8E9C-2176298BC206}" srcOrd="10" destOrd="0" presId="urn:microsoft.com/office/officeart/2008/layout/VerticalCurvedList"/>
    <dgm:cxn modelId="{04504056-2B94-462F-AB07-6F481B0A3404}" type="presParOf" srcId="{6AE301B2-D546-42D5-8E9C-2176298BC206}" destId="{C233AF0D-A1C2-4D6D-BF2B-D60D0C864F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7225-BB9F-44D8-B485-66F76F9314AC}">
      <dsp:nvSpPr>
        <dsp:cNvPr id="0" name=""/>
        <dsp:cNvSpPr/>
      </dsp:nvSpPr>
      <dsp:spPr>
        <a:xfrm>
          <a:off x="-6042920" y="-924631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E99E9-15F4-43C3-9219-4D3D9A93EA91}">
      <dsp:nvSpPr>
        <dsp:cNvPr id="0" name=""/>
        <dsp:cNvSpPr/>
      </dsp:nvSpPr>
      <dsp:spPr>
        <a:xfrm>
          <a:off x="502851" y="333916"/>
          <a:ext cx="7486635" cy="668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What is NATO standardization ?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502851" y="333916"/>
        <a:ext cx="7486635" cy="668259"/>
      </dsp:txXfrm>
    </dsp:sp>
    <dsp:sp modelId="{9FE77CB1-01DE-497A-835F-5264A18D92B2}">
      <dsp:nvSpPr>
        <dsp:cNvPr id="0" name=""/>
        <dsp:cNvSpPr/>
      </dsp:nvSpPr>
      <dsp:spPr>
        <a:xfrm>
          <a:off x="85189" y="250383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FCE4-7AE4-4002-8E2C-6ACBC3220ED8}">
      <dsp:nvSpPr>
        <dsp:cNvPr id="0" name=""/>
        <dsp:cNvSpPr/>
      </dsp:nvSpPr>
      <dsp:spPr>
        <a:xfrm>
          <a:off x="981707" y="1335985"/>
          <a:ext cx="7007780" cy="668259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kern="1200" dirty="0" smtClean="0">
              <a:solidFill>
                <a:schemeClr val="tx1"/>
              </a:solidFill>
            </a:rPr>
            <a:t>How does it relate to interoperability ?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dirty="0">
            <a:solidFill>
              <a:schemeClr val="tx1"/>
            </a:solidFill>
          </a:endParaRPr>
        </a:p>
      </dsp:txBody>
      <dsp:txXfrm>
        <a:off x="981707" y="1335985"/>
        <a:ext cx="7007780" cy="668259"/>
      </dsp:txXfrm>
    </dsp:sp>
    <dsp:sp modelId="{5AB5156D-E5C7-4D39-A79A-759E5CFEFB1D}">
      <dsp:nvSpPr>
        <dsp:cNvPr id="0" name=""/>
        <dsp:cNvSpPr/>
      </dsp:nvSpPr>
      <dsp:spPr>
        <a:xfrm>
          <a:off x="564045" y="1252452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771BA-3D43-4791-B0BC-FAC3C436CC43}">
      <dsp:nvSpPr>
        <dsp:cNvPr id="0" name=""/>
        <dsp:cNvSpPr/>
      </dsp:nvSpPr>
      <dsp:spPr>
        <a:xfrm>
          <a:off x="1128677" y="2338054"/>
          <a:ext cx="6860809" cy="66825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Why is it important ? </a:t>
          </a:r>
          <a:endParaRPr lang="en-GB" sz="2100" b="1" kern="1200" dirty="0">
            <a:solidFill>
              <a:schemeClr val="tx1"/>
            </a:solidFill>
          </a:endParaRPr>
        </a:p>
      </dsp:txBody>
      <dsp:txXfrm>
        <a:off x="1128677" y="2338054"/>
        <a:ext cx="6860809" cy="668259"/>
      </dsp:txXfrm>
    </dsp:sp>
    <dsp:sp modelId="{D256EE9E-0E20-4430-85E3-6B747C6DCC94}">
      <dsp:nvSpPr>
        <dsp:cNvPr id="0" name=""/>
        <dsp:cNvSpPr/>
      </dsp:nvSpPr>
      <dsp:spPr>
        <a:xfrm>
          <a:off x="711015" y="2254521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A368-D23E-48FE-BC92-AACBC6BACB4A}">
      <dsp:nvSpPr>
        <dsp:cNvPr id="0" name=""/>
        <dsp:cNvSpPr/>
      </dsp:nvSpPr>
      <dsp:spPr>
        <a:xfrm>
          <a:off x="981707" y="3340123"/>
          <a:ext cx="7007780" cy="668259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What are NATO’s principles for standardization ?</a:t>
          </a:r>
          <a:endParaRPr lang="en-GB" sz="2100" b="1" kern="1200" dirty="0">
            <a:solidFill>
              <a:schemeClr val="tx1"/>
            </a:solidFill>
          </a:endParaRPr>
        </a:p>
      </dsp:txBody>
      <dsp:txXfrm>
        <a:off x="981707" y="3340123"/>
        <a:ext cx="7007780" cy="668259"/>
      </dsp:txXfrm>
    </dsp:sp>
    <dsp:sp modelId="{E55327E4-AA21-48B7-BE5D-FAD1329265B0}">
      <dsp:nvSpPr>
        <dsp:cNvPr id="0" name=""/>
        <dsp:cNvSpPr/>
      </dsp:nvSpPr>
      <dsp:spPr>
        <a:xfrm>
          <a:off x="564045" y="3256590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EB4B5-BC59-43F7-B4C7-0270586600F0}">
      <dsp:nvSpPr>
        <dsp:cNvPr id="0" name=""/>
        <dsp:cNvSpPr/>
      </dsp:nvSpPr>
      <dsp:spPr>
        <a:xfrm>
          <a:off x="502851" y="4342192"/>
          <a:ext cx="7486635" cy="66825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Which key documents guide NATO standardization activities ?</a:t>
          </a:r>
          <a:endParaRPr lang="en-GB" sz="2100" b="1" kern="1200" dirty="0">
            <a:solidFill>
              <a:schemeClr val="tx1"/>
            </a:solidFill>
          </a:endParaRPr>
        </a:p>
      </dsp:txBody>
      <dsp:txXfrm>
        <a:off x="502851" y="4342192"/>
        <a:ext cx="7486635" cy="668259"/>
      </dsp:txXfrm>
    </dsp:sp>
    <dsp:sp modelId="{C233AF0D-A1C2-4D6D-BF2B-D60D0C864FD0}">
      <dsp:nvSpPr>
        <dsp:cNvPr id="0" name=""/>
        <dsp:cNvSpPr/>
      </dsp:nvSpPr>
      <dsp:spPr>
        <a:xfrm>
          <a:off x="85189" y="4258659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7225-BB9F-44D8-B485-66F76F9314AC}">
      <dsp:nvSpPr>
        <dsp:cNvPr id="0" name=""/>
        <dsp:cNvSpPr/>
      </dsp:nvSpPr>
      <dsp:spPr>
        <a:xfrm>
          <a:off x="-6042920" y="-924631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E99E9-15F4-43C3-9219-4D3D9A93EA91}">
      <dsp:nvSpPr>
        <dsp:cNvPr id="0" name=""/>
        <dsp:cNvSpPr/>
      </dsp:nvSpPr>
      <dsp:spPr>
        <a:xfrm>
          <a:off x="539985" y="333916"/>
          <a:ext cx="7486635" cy="6682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What is NATO standardization ?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539985" y="333916"/>
        <a:ext cx="7486635" cy="668259"/>
      </dsp:txXfrm>
    </dsp:sp>
    <dsp:sp modelId="{9FE77CB1-01DE-497A-835F-5264A18D92B2}">
      <dsp:nvSpPr>
        <dsp:cNvPr id="0" name=""/>
        <dsp:cNvSpPr/>
      </dsp:nvSpPr>
      <dsp:spPr>
        <a:xfrm>
          <a:off x="85189" y="250383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FCE4-7AE4-4002-8E2C-6ACBC3220ED8}">
      <dsp:nvSpPr>
        <dsp:cNvPr id="0" name=""/>
        <dsp:cNvSpPr/>
      </dsp:nvSpPr>
      <dsp:spPr>
        <a:xfrm>
          <a:off x="981707" y="1335985"/>
          <a:ext cx="7007780" cy="66825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dirty="0">
            <a:solidFill>
              <a:schemeClr val="tx1"/>
            </a:solidFill>
          </a:endParaRPr>
        </a:p>
      </dsp:txBody>
      <dsp:txXfrm>
        <a:off x="981707" y="1335985"/>
        <a:ext cx="7007780" cy="668259"/>
      </dsp:txXfrm>
    </dsp:sp>
    <dsp:sp modelId="{5AB5156D-E5C7-4D39-A79A-759E5CFEFB1D}">
      <dsp:nvSpPr>
        <dsp:cNvPr id="0" name=""/>
        <dsp:cNvSpPr/>
      </dsp:nvSpPr>
      <dsp:spPr>
        <a:xfrm>
          <a:off x="564045" y="1252452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771BA-3D43-4791-B0BC-FAC3C436CC43}">
      <dsp:nvSpPr>
        <dsp:cNvPr id="0" name=""/>
        <dsp:cNvSpPr/>
      </dsp:nvSpPr>
      <dsp:spPr>
        <a:xfrm>
          <a:off x="1128677" y="2338054"/>
          <a:ext cx="6860809" cy="66825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b="1" kern="1200" dirty="0">
            <a:solidFill>
              <a:schemeClr val="tx1"/>
            </a:solidFill>
          </a:endParaRPr>
        </a:p>
      </dsp:txBody>
      <dsp:txXfrm>
        <a:off x="1128677" y="2338054"/>
        <a:ext cx="6860809" cy="668259"/>
      </dsp:txXfrm>
    </dsp:sp>
    <dsp:sp modelId="{D256EE9E-0E20-4430-85E3-6B747C6DCC94}">
      <dsp:nvSpPr>
        <dsp:cNvPr id="0" name=""/>
        <dsp:cNvSpPr/>
      </dsp:nvSpPr>
      <dsp:spPr>
        <a:xfrm>
          <a:off x="711015" y="2254521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A368-D23E-48FE-BC92-AACBC6BACB4A}">
      <dsp:nvSpPr>
        <dsp:cNvPr id="0" name=""/>
        <dsp:cNvSpPr/>
      </dsp:nvSpPr>
      <dsp:spPr>
        <a:xfrm>
          <a:off x="981707" y="3340123"/>
          <a:ext cx="7007780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b="1" kern="1200" dirty="0">
            <a:solidFill>
              <a:schemeClr val="tx1"/>
            </a:solidFill>
          </a:endParaRPr>
        </a:p>
      </dsp:txBody>
      <dsp:txXfrm>
        <a:off x="981707" y="3340123"/>
        <a:ext cx="7007780" cy="668259"/>
      </dsp:txXfrm>
    </dsp:sp>
    <dsp:sp modelId="{E55327E4-AA21-48B7-BE5D-FAD1329265B0}">
      <dsp:nvSpPr>
        <dsp:cNvPr id="0" name=""/>
        <dsp:cNvSpPr/>
      </dsp:nvSpPr>
      <dsp:spPr>
        <a:xfrm>
          <a:off x="564045" y="3256590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EB4B5-BC59-43F7-B4C7-0270586600F0}">
      <dsp:nvSpPr>
        <dsp:cNvPr id="0" name=""/>
        <dsp:cNvSpPr/>
      </dsp:nvSpPr>
      <dsp:spPr>
        <a:xfrm>
          <a:off x="502851" y="4342192"/>
          <a:ext cx="7486635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b="1" kern="1200" dirty="0">
            <a:solidFill>
              <a:schemeClr val="tx1"/>
            </a:solidFill>
          </a:endParaRPr>
        </a:p>
      </dsp:txBody>
      <dsp:txXfrm>
        <a:off x="502851" y="4342192"/>
        <a:ext cx="7486635" cy="668259"/>
      </dsp:txXfrm>
    </dsp:sp>
    <dsp:sp modelId="{C233AF0D-A1C2-4D6D-BF2B-D60D0C864FD0}">
      <dsp:nvSpPr>
        <dsp:cNvPr id="0" name=""/>
        <dsp:cNvSpPr/>
      </dsp:nvSpPr>
      <dsp:spPr>
        <a:xfrm>
          <a:off x="85189" y="4258659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45230-F157-47EC-BC9E-F572A3449568}">
      <dsp:nvSpPr>
        <dsp:cNvPr id="0" name=""/>
        <dsp:cNvSpPr/>
      </dsp:nvSpPr>
      <dsp:spPr>
        <a:xfrm>
          <a:off x="0" y="0"/>
          <a:ext cx="7920880" cy="1591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Operational 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Doctrine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Tactics, Techniques and Procedures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…</a:t>
          </a:r>
          <a:br>
            <a:rPr lang="en-US" sz="1600" kern="1200" dirty="0" smtClean="0"/>
          </a:br>
          <a:endParaRPr lang="en-US" sz="1600" kern="1200" dirty="0"/>
        </a:p>
      </dsp:txBody>
      <dsp:txXfrm>
        <a:off x="1743298" y="0"/>
        <a:ext cx="6177581" cy="1591229"/>
      </dsp:txXfrm>
    </dsp:sp>
    <dsp:sp modelId="{0BFE4F8F-E8A5-462F-A2DA-77B7DAC93C4F}">
      <dsp:nvSpPr>
        <dsp:cNvPr id="0" name=""/>
        <dsp:cNvSpPr/>
      </dsp:nvSpPr>
      <dsp:spPr>
        <a:xfrm>
          <a:off x="159123" y="159122"/>
          <a:ext cx="1584176" cy="12729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BEC26-1259-484B-893E-2324882C3D0E}">
      <dsp:nvSpPr>
        <dsp:cNvPr id="0" name=""/>
        <dsp:cNvSpPr/>
      </dsp:nvSpPr>
      <dsp:spPr>
        <a:xfrm>
          <a:off x="0" y="1750352"/>
          <a:ext cx="7920880" cy="1591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Materiel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Weapon-systems and sub-systems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C3 systems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Interfaces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Components, spare parts </a:t>
          </a:r>
          <a:r>
            <a:rPr lang="en-US" sz="1600" kern="1200" smtClean="0"/>
            <a:t>and consumables </a:t>
          </a:r>
          <a:endParaRPr lang="en-US" sz="1600" kern="1200" dirty="0"/>
        </a:p>
      </dsp:txBody>
      <dsp:txXfrm>
        <a:off x="1743298" y="1750352"/>
        <a:ext cx="6177581" cy="1591230"/>
      </dsp:txXfrm>
    </dsp:sp>
    <dsp:sp modelId="{6CF50C25-D025-4881-B73D-F6834F66AF94}">
      <dsp:nvSpPr>
        <dsp:cNvPr id="0" name=""/>
        <dsp:cNvSpPr/>
      </dsp:nvSpPr>
      <dsp:spPr>
        <a:xfrm>
          <a:off x="102219" y="1887988"/>
          <a:ext cx="1697983" cy="13159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1A85B-3EF6-4059-B30D-3F6E16457873}">
      <dsp:nvSpPr>
        <dsp:cNvPr id="0" name=""/>
        <dsp:cNvSpPr/>
      </dsp:nvSpPr>
      <dsp:spPr>
        <a:xfrm>
          <a:off x="0" y="3500705"/>
          <a:ext cx="7920880" cy="1591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Administrative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Terminology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Human resources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Military ranks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…</a:t>
          </a:r>
          <a:endParaRPr lang="en-US" sz="1600" kern="1200" dirty="0"/>
        </a:p>
      </dsp:txBody>
      <dsp:txXfrm>
        <a:off x="1743298" y="3500705"/>
        <a:ext cx="6177581" cy="1591229"/>
      </dsp:txXfrm>
    </dsp:sp>
    <dsp:sp modelId="{683F2A88-C7CC-49EE-8237-C5EF20E704DC}">
      <dsp:nvSpPr>
        <dsp:cNvPr id="0" name=""/>
        <dsp:cNvSpPr/>
      </dsp:nvSpPr>
      <dsp:spPr>
        <a:xfrm>
          <a:off x="159123" y="3659828"/>
          <a:ext cx="1584176" cy="12729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7225-BB9F-44D8-B485-66F76F9314AC}">
      <dsp:nvSpPr>
        <dsp:cNvPr id="0" name=""/>
        <dsp:cNvSpPr/>
      </dsp:nvSpPr>
      <dsp:spPr>
        <a:xfrm>
          <a:off x="-6042920" y="-924631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E99E9-15F4-43C3-9219-4D3D9A93EA91}">
      <dsp:nvSpPr>
        <dsp:cNvPr id="0" name=""/>
        <dsp:cNvSpPr/>
      </dsp:nvSpPr>
      <dsp:spPr>
        <a:xfrm>
          <a:off x="502851" y="333916"/>
          <a:ext cx="7486635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solidFill>
              <a:schemeClr val="tx1"/>
            </a:solidFill>
          </a:endParaRPr>
        </a:p>
      </dsp:txBody>
      <dsp:txXfrm>
        <a:off x="502851" y="333916"/>
        <a:ext cx="7486635" cy="668259"/>
      </dsp:txXfrm>
    </dsp:sp>
    <dsp:sp modelId="{9FE77CB1-01DE-497A-835F-5264A18D92B2}">
      <dsp:nvSpPr>
        <dsp:cNvPr id="0" name=""/>
        <dsp:cNvSpPr/>
      </dsp:nvSpPr>
      <dsp:spPr>
        <a:xfrm>
          <a:off x="85189" y="250383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FCE4-7AE4-4002-8E2C-6ACBC3220ED8}">
      <dsp:nvSpPr>
        <dsp:cNvPr id="0" name=""/>
        <dsp:cNvSpPr/>
      </dsp:nvSpPr>
      <dsp:spPr>
        <a:xfrm>
          <a:off x="981707" y="1335985"/>
          <a:ext cx="7007780" cy="668259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kern="1200" dirty="0" smtClean="0">
              <a:solidFill>
                <a:schemeClr val="tx1"/>
              </a:solidFill>
            </a:rPr>
            <a:t>How does standardization relate to interoperability ?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dirty="0">
            <a:solidFill>
              <a:schemeClr val="tx1"/>
            </a:solidFill>
          </a:endParaRPr>
        </a:p>
      </dsp:txBody>
      <dsp:txXfrm>
        <a:off x="981707" y="1335985"/>
        <a:ext cx="7007780" cy="668259"/>
      </dsp:txXfrm>
    </dsp:sp>
    <dsp:sp modelId="{5AB5156D-E5C7-4D39-A79A-759E5CFEFB1D}">
      <dsp:nvSpPr>
        <dsp:cNvPr id="0" name=""/>
        <dsp:cNvSpPr/>
      </dsp:nvSpPr>
      <dsp:spPr>
        <a:xfrm>
          <a:off x="564045" y="1252452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771BA-3D43-4791-B0BC-FAC3C436CC43}">
      <dsp:nvSpPr>
        <dsp:cNvPr id="0" name=""/>
        <dsp:cNvSpPr/>
      </dsp:nvSpPr>
      <dsp:spPr>
        <a:xfrm>
          <a:off x="1128677" y="2338054"/>
          <a:ext cx="6860809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b="1" kern="1200" dirty="0">
            <a:solidFill>
              <a:schemeClr val="tx1"/>
            </a:solidFill>
          </a:endParaRPr>
        </a:p>
      </dsp:txBody>
      <dsp:txXfrm>
        <a:off x="1128677" y="2338054"/>
        <a:ext cx="6860809" cy="668259"/>
      </dsp:txXfrm>
    </dsp:sp>
    <dsp:sp modelId="{D256EE9E-0E20-4430-85E3-6B747C6DCC94}">
      <dsp:nvSpPr>
        <dsp:cNvPr id="0" name=""/>
        <dsp:cNvSpPr/>
      </dsp:nvSpPr>
      <dsp:spPr>
        <a:xfrm>
          <a:off x="711015" y="2254521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A368-D23E-48FE-BC92-AACBC6BACB4A}">
      <dsp:nvSpPr>
        <dsp:cNvPr id="0" name=""/>
        <dsp:cNvSpPr/>
      </dsp:nvSpPr>
      <dsp:spPr>
        <a:xfrm>
          <a:off x="981707" y="3340123"/>
          <a:ext cx="7007780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b="1" kern="1200" dirty="0">
            <a:solidFill>
              <a:schemeClr val="tx1"/>
            </a:solidFill>
          </a:endParaRPr>
        </a:p>
      </dsp:txBody>
      <dsp:txXfrm>
        <a:off x="981707" y="3340123"/>
        <a:ext cx="7007780" cy="668259"/>
      </dsp:txXfrm>
    </dsp:sp>
    <dsp:sp modelId="{E55327E4-AA21-48B7-BE5D-FAD1329265B0}">
      <dsp:nvSpPr>
        <dsp:cNvPr id="0" name=""/>
        <dsp:cNvSpPr/>
      </dsp:nvSpPr>
      <dsp:spPr>
        <a:xfrm>
          <a:off x="564045" y="3256590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EB4B5-BC59-43F7-B4C7-0270586600F0}">
      <dsp:nvSpPr>
        <dsp:cNvPr id="0" name=""/>
        <dsp:cNvSpPr/>
      </dsp:nvSpPr>
      <dsp:spPr>
        <a:xfrm>
          <a:off x="502851" y="4342192"/>
          <a:ext cx="7486635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500" b="1" kern="1200" dirty="0">
            <a:solidFill>
              <a:schemeClr val="tx1"/>
            </a:solidFill>
          </a:endParaRPr>
        </a:p>
      </dsp:txBody>
      <dsp:txXfrm>
        <a:off x="502851" y="4342192"/>
        <a:ext cx="7486635" cy="668259"/>
      </dsp:txXfrm>
    </dsp:sp>
    <dsp:sp modelId="{C233AF0D-A1C2-4D6D-BF2B-D60D0C864FD0}">
      <dsp:nvSpPr>
        <dsp:cNvPr id="0" name=""/>
        <dsp:cNvSpPr/>
      </dsp:nvSpPr>
      <dsp:spPr>
        <a:xfrm>
          <a:off x="85189" y="4258659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A3FC1-3F7F-4A14-B0AD-3F4224CC8C85}">
      <dsp:nvSpPr>
        <dsp:cNvPr id="0" name=""/>
        <dsp:cNvSpPr/>
      </dsp:nvSpPr>
      <dsp:spPr>
        <a:xfrm>
          <a:off x="713852" y="0"/>
          <a:ext cx="5103276" cy="5103276"/>
        </a:xfrm>
        <a:prstGeom prst="triangl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8B956A-F392-4E35-BE79-763249AED3DE}">
      <dsp:nvSpPr>
        <dsp:cNvPr id="0" name=""/>
        <dsp:cNvSpPr/>
      </dsp:nvSpPr>
      <dsp:spPr>
        <a:xfrm>
          <a:off x="3265490" y="510825"/>
          <a:ext cx="3317129" cy="725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Demonstrations, Trials, Tests</a:t>
          </a:r>
          <a:endParaRPr lang="en-US" sz="1800" b="1" kern="1200" dirty="0"/>
        </a:p>
      </dsp:txBody>
      <dsp:txXfrm>
        <a:off x="3300912" y="546247"/>
        <a:ext cx="3246285" cy="654778"/>
      </dsp:txXfrm>
    </dsp:sp>
    <dsp:sp modelId="{1BA82024-CF7E-42EE-8DF2-D60655A111A9}">
      <dsp:nvSpPr>
        <dsp:cNvPr id="0" name=""/>
        <dsp:cNvSpPr/>
      </dsp:nvSpPr>
      <dsp:spPr>
        <a:xfrm>
          <a:off x="3265490" y="1327150"/>
          <a:ext cx="3317129" cy="725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120354"/>
              <a:satOff val="2542"/>
              <a:lumOff val="677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Coorperative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Programmes</a:t>
          </a:r>
          <a:endParaRPr lang="en-US" sz="1800" b="1" kern="1200" dirty="0"/>
        </a:p>
      </dsp:txBody>
      <dsp:txXfrm>
        <a:off x="3300912" y="1362572"/>
        <a:ext cx="3246285" cy="654778"/>
      </dsp:txXfrm>
    </dsp:sp>
    <dsp:sp modelId="{E13DA38E-563A-4B0D-9AB2-407933189147}">
      <dsp:nvSpPr>
        <dsp:cNvPr id="0" name=""/>
        <dsp:cNvSpPr/>
      </dsp:nvSpPr>
      <dsp:spPr>
        <a:xfrm>
          <a:off x="3265490" y="2143475"/>
          <a:ext cx="3317129" cy="725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Lessons Learned</a:t>
          </a:r>
          <a:endParaRPr lang="en-US" sz="1800" b="1" kern="1200" dirty="0"/>
        </a:p>
      </dsp:txBody>
      <dsp:txXfrm>
        <a:off x="3300912" y="2178897"/>
        <a:ext cx="3246285" cy="654778"/>
      </dsp:txXfrm>
    </dsp:sp>
    <dsp:sp modelId="{00BA6C6D-60BE-4980-86F2-D8CEC02CF4DD}">
      <dsp:nvSpPr>
        <dsp:cNvPr id="0" name=""/>
        <dsp:cNvSpPr/>
      </dsp:nvSpPr>
      <dsp:spPr>
        <a:xfrm>
          <a:off x="3265490" y="2959800"/>
          <a:ext cx="3317129" cy="725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361061"/>
              <a:satOff val="7625"/>
              <a:lumOff val="20311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Education, Exercises, Training, Evaluations </a:t>
          </a:r>
          <a:endParaRPr lang="en-US" sz="1800" b="1" kern="1200" dirty="0"/>
        </a:p>
      </dsp:txBody>
      <dsp:txXfrm>
        <a:off x="3300912" y="2995222"/>
        <a:ext cx="3246285" cy="654778"/>
      </dsp:txXfrm>
    </dsp:sp>
    <dsp:sp modelId="{DAC6ADBF-0139-4FAA-8D24-64619E97577B}">
      <dsp:nvSpPr>
        <dsp:cNvPr id="0" name=""/>
        <dsp:cNvSpPr/>
      </dsp:nvSpPr>
      <dsp:spPr>
        <a:xfrm>
          <a:off x="3265490" y="3776125"/>
          <a:ext cx="3317129" cy="725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Standards</a:t>
          </a:r>
          <a:endParaRPr lang="en-US" sz="2800" b="1" kern="1200" dirty="0"/>
        </a:p>
      </dsp:txBody>
      <dsp:txXfrm>
        <a:off x="3300912" y="3811547"/>
        <a:ext cx="3246285" cy="654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7225-BB9F-44D8-B485-66F76F9314AC}">
      <dsp:nvSpPr>
        <dsp:cNvPr id="0" name=""/>
        <dsp:cNvSpPr/>
      </dsp:nvSpPr>
      <dsp:spPr>
        <a:xfrm>
          <a:off x="-6042920" y="-924631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E99E9-15F4-43C3-9219-4D3D9A93EA91}">
      <dsp:nvSpPr>
        <dsp:cNvPr id="0" name=""/>
        <dsp:cNvSpPr/>
      </dsp:nvSpPr>
      <dsp:spPr>
        <a:xfrm>
          <a:off x="502851" y="333916"/>
          <a:ext cx="7486635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solidFill>
              <a:schemeClr val="tx1"/>
            </a:solidFill>
          </a:endParaRPr>
        </a:p>
      </dsp:txBody>
      <dsp:txXfrm>
        <a:off x="502851" y="333916"/>
        <a:ext cx="7486635" cy="668259"/>
      </dsp:txXfrm>
    </dsp:sp>
    <dsp:sp modelId="{9FE77CB1-01DE-497A-835F-5264A18D92B2}">
      <dsp:nvSpPr>
        <dsp:cNvPr id="0" name=""/>
        <dsp:cNvSpPr/>
      </dsp:nvSpPr>
      <dsp:spPr>
        <a:xfrm>
          <a:off x="85189" y="250383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FCE4-7AE4-4002-8E2C-6ACBC3220ED8}">
      <dsp:nvSpPr>
        <dsp:cNvPr id="0" name=""/>
        <dsp:cNvSpPr/>
      </dsp:nvSpPr>
      <dsp:spPr>
        <a:xfrm>
          <a:off x="981707" y="1335985"/>
          <a:ext cx="7007780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dirty="0">
            <a:solidFill>
              <a:schemeClr val="tx1"/>
            </a:solidFill>
          </a:endParaRPr>
        </a:p>
      </dsp:txBody>
      <dsp:txXfrm>
        <a:off x="981707" y="1335985"/>
        <a:ext cx="7007780" cy="668259"/>
      </dsp:txXfrm>
    </dsp:sp>
    <dsp:sp modelId="{5AB5156D-E5C7-4D39-A79A-759E5CFEFB1D}">
      <dsp:nvSpPr>
        <dsp:cNvPr id="0" name=""/>
        <dsp:cNvSpPr/>
      </dsp:nvSpPr>
      <dsp:spPr>
        <a:xfrm>
          <a:off x="564045" y="1252452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771BA-3D43-4791-B0BC-FAC3C436CC43}">
      <dsp:nvSpPr>
        <dsp:cNvPr id="0" name=""/>
        <dsp:cNvSpPr/>
      </dsp:nvSpPr>
      <dsp:spPr>
        <a:xfrm>
          <a:off x="1128677" y="2338054"/>
          <a:ext cx="6860809" cy="66825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solidFill>
                <a:schemeClr val="tx1"/>
              </a:solidFill>
            </a:rPr>
            <a:t>Why is standardization important for NATO ? </a:t>
          </a:r>
          <a:endParaRPr lang="en-GB" sz="2600" b="1" kern="1200" dirty="0">
            <a:solidFill>
              <a:schemeClr val="tx1"/>
            </a:solidFill>
          </a:endParaRPr>
        </a:p>
      </dsp:txBody>
      <dsp:txXfrm>
        <a:off x="1128677" y="2338054"/>
        <a:ext cx="6860809" cy="668259"/>
      </dsp:txXfrm>
    </dsp:sp>
    <dsp:sp modelId="{D256EE9E-0E20-4430-85E3-6B747C6DCC94}">
      <dsp:nvSpPr>
        <dsp:cNvPr id="0" name=""/>
        <dsp:cNvSpPr/>
      </dsp:nvSpPr>
      <dsp:spPr>
        <a:xfrm>
          <a:off x="711015" y="2254521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A368-D23E-48FE-BC92-AACBC6BACB4A}">
      <dsp:nvSpPr>
        <dsp:cNvPr id="0" name=""/>
        <dsp:cNvSpPr/>
      </dsp:nvSpPr>
      <dsp:spPr>
        <a:xfrm>
          <a:off x="981707" y="3340123"/>
          <a:ext cx="7007780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b="1" kern="1200" dirty="0">
            <a:solidFill>
              <a:schemeClr val="tx1"/>
            </a:solidFill>
          </a:endParaRPr>
        </a:p>
      </dsp:txBody>
      <dsp:txXfrm>
        <a:off x="981707" y="3340123"/>
        <a:ext cx="7007780" cy="668259"/>
      </dsp:txXfrm>
    </dsp:sp>
    <dsp:sp modelId="{E55327E4-AA21-48B7-BE5D-FAD1329265B0}">
      <dsp:nvSpPr>
        <dsp:cNvPr id="0" name=""/>
        <dsp:cNvSpPr/>
      </dsp:nvSpPr>
      <dsp:spPr>
        <a:xfrm>
          <a:off x="564045" y="3256590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EB4B5-BC59-43F7-B4C7-0270586600F0}">
      <dsp:nvSpPr>
        <dsp:cNvPr id="0" name=""/>
        <dsp:cNvSpPr/>
      </dsp:nvSpPr>
      <dsp:spPr>
        <a:xfrm>
          <a:off x="502851" y="4342192"/>
          <a:ext cx="7486635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b="1" kern="1200" dirty="0">
            <a:solidFill>
              <a:schemeClr val="tx1"/>
            </a:solidFill>
          </a:endParaRPr>
        </a:p>
      </dsp:txBody>
      <dsp:txXfrm>
        <a:off x="502851" y="4342192"/>
        <a:ext cx="7486635" cy="668259"/>
      </dsp:txXfrm>
    </dsp:sp>
    <dsp:sp modelId="{C233AF0D-A1C2-4D6D-BF2B-D60D0C864FD0}">
      <dsp:nvSpPr>
        <dsp:cNvPr id="0" name=""/>
        <dsp:cNvSpPr/>
      </dsp:nvSpPr>
      <dsp:spPr>
        <a:xfrm>
          <a:off x="85189" y="4258659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7225-BB9F-44D8-B485-66F76F9314AC}">
      <dsp:nvSpPr>
        <dsp:cNvPr id="0" name=""/>
        <dsp:cNvSpPr/>
      </dsp:nvSpPr>
      <dsp:spPr>
        <a:xfrm>
          <a:off x="-6042920" y="-924631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E99E9-15F4-43C3-9219-4D3D9A93EA91}">
      <dsp:nvSpPr>
        <dsp:cNvPr id="0" name=""/>
        <dsp:cNvSpPr/>
      </dsp:nvSpPr>
      <dsp:spPr>
        <a:xfrm>
          <a:off x="502851" y="333916"/>
          <a:ext cx="7486635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solidFill>
              <a:schemeClr val="tx1"/>
            </a:solidFill>
          </a:endParaRPr>
        </a:p>
      </dsp:txBody>
      <dsp:txXfrm>
        <a:off x="502851" y="333916"/>
        <a:ext cx="7486635" cy="668259"/>
      </dsp:txXfrm>
    </dsp:sp>
    <dsp:sp modelId="{9FE77CB1-01DE-497A-835F-5264A18D92B2}">
      <dsp:nvSpPr>
        <dsp:cNvPr id="0" name=""/>
        <dsp:cNvSpPr/>
      </dsp:nvSpPr>
      <dsp:spPr>
        <a:xfrm>
          <a:off x="85189" y="250383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FCE4-7AE4-4002-8E2C-6ACBC3220ED8}">
      <dsp:nvSpPr>
        <dsp:cNvPr id="0" name=""/>
        <dsp:cNvSpPr/>
      </dsp:nvSpPr>
      <dsp:spPr>
        <a:xfrm>
          <a:off x="981707" y="1335985"/>
          <a:ext cx="7007780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dirty="0">
            <a:solidFill>
              <a:schemeClr val="tx1"/>
            </a:solidFill>
          </a:endParaRPr>
        </a:p>
      </dsp:txBody>
      <dsp:txXfrm>
        <a:off x="981707" y="1335985"/>
        <a:ext cx="7007780" cy="668259"/>
      </dsp:txXfrm>
    </dsp:sp>
    <dsp:sp modelId="{5AB5156D-E5C7-4D39-A79A-759E5CFEFB1D}">
      <dsp:nvSpPr>
        <dsp:cNvPr id="0" name=""/>
        <dsp:cNvSpPr/>
      </dsp:nvSpPr>
      <dsp:spPr>
        <a:xfrm>
          <a:off x="564045" y="1252452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771BA-3D43-4791-B0BC-FAC3C436CC43}">
      <dsp:nvSpPr>
        <dsp:cNvPr id="0" name=""/>
        <dsp:cNvSpPr/>
      </dsp:nvSpPr>
      <dsp:spPr>
        <a:xfrm>
          <a:off x="1128677" y="2338054"/>
          <a:ext cx="6860809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b="1" kern="1200" dirty="0">
            <a:solidFill>
              <a:schemeClr val="tx1"/>
            </a:solidFill>
          </a:endParaRPr>
        </a:p>
      </dsp:txBody>
      <dsp:txXfrm>
        <a:off x="1128677" y="2338054"/>
        <a:ext cx="6860809" cy="668259"/>
      </dsp:txXfrm>
    </dsp:sp>
    <dsp:sp modelId="{D256EE9E-0E20-4430-85E3-6B747C6DCC94}">
      <dsp:nvSpPr>
        <dsp:cNvPr id="0" name=""/>
        <dsp:cNvSpPr/>
      </dsp:nvSpPr>
      <dsp:spPr>
        <a:xfrm>
          <a:off x="711015" y="2254521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A368-D23E-48FE-BC92-AACBC6BACB4A}">
      <dsp:nvSpPr>
        <dsp:cNvPr id="0" name=""/>
        <dsp:cNvSpPr/>
      </dsp:nvSpPr>
      <dsp:spPr>
        <a:xfrm>
          <a:off x="981707" y="3340123"/>
          <a:ext cx="7007780" cy="668259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1" kern="1200" dirty="0" smtClean="0">
              <a:solidFill>
                <a:schemeClr val="tx1"/>
              </a:solidFill>
            </a:rPr>
            <a:t>What are NATO’s principles for standardization ?</a:t>
          </a:r>
          <a:endParaRPr lang="en-GB" sz="2500" b="1" kern="1200" dirty="0">
            <a:solidFill>
              <a:schemeClr val="tx1"/>
            </a:solidFill>
          </a:endParaRPr>
        </a:p>
      </dsp:txBody>
      <dsp:txXfrm>
        <a:off x="981707" y="3340123"/>
        <a:ext cx="7007780" cy="668259"/>
      </dsp:txXfrm>
    </dsp:sp>
    <dsp:sp modelId="{E55327E4-AA21-48B7-BE5D-FAD1329265B0}">
      <dsp:nvSpPr>
        <dsp:cNvPr id="0" name=""/>
        <dsp:cNvSpPr/>
      </dsp:nvSpPr>
      <dsp:spPr>
        <a:xfrm>
          <a:off x="564045" y="3256590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EB4B5-BC59-43F7-B4C7-0270586600F0}">
      <dsp:nvSpPr>
        <dsp:cNvPr id="0" name=""/>
        <dsp:cNvSpPr/>
      </dsp:nvSpPr>
      <dsp:spPr>
        <a:xfrm>
          <a:off x="502851" y="4342192"/>
          <a:ext cx="7486635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b="1" kern="1200" dirty="0">
            <a:solidFill>
              <a:schemeClr val="tx1"/>
            </a:solidFill>
          </a:endParaRPr>
        </a:p>
      </dsp:txBody>
      <dsp:txXfrm>
        <a:off x="502851" y="4342192"/>
        <a:ext cx="7486635" cy="668259"/>
      </dsp:txXfrm>
    </dsp:sp>
    <dsp:sp modelId="{C233AF0D-A1C2-4D6D-BF2B-D60D0C864FD0}">
      <dsp:nvSpPr>
        <dsp:cNvPr id="0" name=""/>
        <dsp:cNvSpPr/>
      </dsp:nvSpPr>
      <dsp:spPr>
        <a:xfrm>
          <a:off x="85189" y="4258659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E7225-BB9F-44D8-B485-66F76F9314AC}">
      <dsp:nvSpPr>
        <dsp:cNvPr id="0" name=""/>
        <dsp:cNvSpPr/>
      </dsp:nvSpPr>
      <dsp:spPr>
        <a:xfrm>
          <a:off x="-6042920" y="-924631"/>
          <a:ext cx="7193630" cy="7193630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8E99E9-15F4-43C3-9219-4D3D9A93EA91}">
      <dsp:nvSpPr>
        <dsp:cNvPr id="0" name=""/>
        <dsp:cNvSpPr/>
      </dsp:nvSpPr>
      <dsp:spPr>
        <a:xfrm>
          <a:off x="502851" y="333916"/>
          <a:ext cx="7486635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>
            <a:solidFill>
              <a:schemeClr val="tx1"/>
            </a:solidFill>
          </a:endParaRPr>
        </a:p>
      </dsp:txBody>
      <dsp:txXfrm>
        <a:off x="502851" y="333916"/>
        <a:ext cx="7486635" cy="668259"/>
      </dsp:txXfrm>
    </dsp:sp>
    <dsp:sp modelId="{9FE77CB1-01DE-497A-835F-5264A18D92B2}">
      <dsp:nvSpPr>
        <dsp:cNvPr id="0" name=""/>
        <dsp:cNvSpPr/>
      </dsp:nvSpPr>
      <dsp:spPr>
        <a:xfrm>
          <a:off x="85189" y="250383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BFCE4-7AE4-4002-8E2C-6ACBC3220ED8}">
      <dsp:nvSpPr>
        <dsp:cNvPr id="0" name=""/>
        <dsp:cNvSpPr/>
      </dsp:nvSpPr>
      <dsp:spPr>
        <a:xfrm>
          <a:off x="981707" y="1335985"/>
          <a:ext cx="7007780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3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b="1" kern="1200" dirty="0">
            <a:solidFill>
              <a:schemeClr val="tx1"/>
            </a:solidFill>
          </a:endParaRPr>
        </a:p>
      </dsp:txBody>
      <dsp:txXfrm>
        <a:off x="981707" y="1335985"/>
        <a:ext cx="7007780" cy="668259"/>
      </dsp:txXfrm>
    </dsp:sp>
    <dsp:sp modelId="{5AB5156D-E5C7-4D39-A79A-759E5CFEFB1D}">
      <dsp:nvSpPr>
        <dsp:cNvPr id="0" name=""/>
        <dsp:cNvSpPr/>
      </dsp:nvSpPr>
      <dsp:spPr>
        <a:xfrm>
          <a:off x="564045" y="1252452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771BA-3D43-4791-B0BC-FAC3C436CC43}">
      <dsp:nvSpPr>
        <dsp:cNvPr id="0" name=""/>
        <dsp:cNvSpPr/>
      </dsp:nvSpPr>
      <dsp:spPr>
        <a:xfrm>
          <a:off x="1128677" y="2338054"/>
          <a:ext cx="6860809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b="1" kern="1200" dirty="0">
            <a:solidFill>
              <a:schemeClr val="tx1"/>
            </a:solidFill>
          </a:endParaRPr>
        </a:p>
      </dsp:txBody>
      <dsp:txXfrm>
        <a:off x="1128677" y="2338054"/>
        <a:ext cx="6860809" cy="668259"/>
      </dsp:txXfrm>
    </dsp:sp>
    <dsp:sp modelId="{D256EE9E-0E20-4430-85E3-6B747C6DCC94}">
      <dsp:nvSpPr>
        <dsp:cNvPr id="0" name=""/>
        <dsp:cNvSpPr/>
      </dsp:nvSpPr>
      <dsp:spPr>
        <a:xfrm>
          <a:off x="711015" y="2254521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A368-D23E-48FE-BC92-AACBC6BACB4A}">
      <dsp:nvSpPr>
        <dsp:cNvPr id="0" name=""/>
        <dsp:cNvSpPr/>
      </dsp:nvSpPr>
      <dsp:spPr>
        <a:xfrm>
          <a:off x="981707" y="3340123"/>
          <a:ext cx="7007780" cy="668259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b="1" kern="1200" dirty="0">
            <a:solidFill>
              <a:schemeClr val="tx1"/>
            </a:solidFill>
          </a:endParaRPr>
        </a:p>
      </dsp:txBody>
      <dsp:txXfrm>
        <a:off x="981707" y="3340123"/>
        <a:ext cx="7007780" cy="668259"/>
      </dsp:txXfrm>
    </dsp:sp>
    <dsp:sp modelId="{E55327E4-AA21-48B7-BE5D-FAD1329265B0}">
      <dsp:nvSpPr>
        <dsp:cNvPr id="0" name=""/>
        <dsp:cNvSpPr/>
      </dsp:nvSpPr>
      <dsp:spPr>
        <a:xfrm>
          <a:off x="564045" y="3256590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EB4B5-BC59-43F7-B4C7-0270586600F0}">
      <dsp:nvSpPr>
        <dsp:cNvPr id="0" name=""/>
        <dsp:cNvSpPr/>
      </dsp:nvSpPr>
      <dsp:spPr>
        <a:xfrm>
          <a:off x="502851" y="4342192"/>
          <a:ext cx="7486635" cy="66825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4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tx1"/>
              </a:solidFill>
            </a:rPr>
            <a:t>Which key documents guide NATO standardization activities ?</a:t>
          </a:r>
          <a:endParaRPr lang="en-GB" sz="2100" b="1" kern="1200" dirty="0">
            <a:solidFill>
              <a:schemeClr val="tx1"/>
            </a:solidFill>
          </a:endParaRPr>
        </a:p>
      </dsp:txBody>
      <dsp:txXfrm>
        <a:off x="502851" y="4342192"/>
        <a:ext cx="7486635" cy="668259"/>
      </dsp:txXfrm>
    </dsp:sp>
    <dsp:sp modelId="{C233AF0D-A1C2-4D6D-BF2B-D60D0C864FD0}">
      <dsp:nvSpPr>
        <dsp:cNvPr id="0" name=""/>
        <dsp:cNvSpPr/>
      </dsp:nvSpPr>
      <dsp:spPr>
        <a:xfrm>
          <a:off x="85189" y="4258659"/>
          <a:ext cx="835324" cy="8353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2D4B437-A2B5-4E45-B374-BEEFD360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0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7BC759-7E54-41E5-A7AD-94B7ABD9B8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405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79606" y="4716464"/>
            <a:ext cx="5438464" cy="4467225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2173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44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68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100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VJTF:  Very High Readiness Joint task Force, </a:t>
            </a:r>
            <a:r>
              <a:rPr lang="en-US" dirty="0" err="1" smtClean="0"/>
              <a:t>ntm</a:t>
            </a:r>
            <a:r>
              <a:rPr lang="en-US" dirty="0" smtClean="0"/>
              <a:t> 2-7 days</a:t>
            </a:r>
            <a:br>
              <a:rPr lang="en-US" dirty="0" smtClean="0"/>
            </a:br>
            <a:r>
              <a:rPr lang="en-US" dirty="0" err="1" smtClean="0"/>
              <a:t>eNRF</a:t>
            </a:r>
            <a:r>
              <a:rPr lang="en-US" dirty="0" smtClean="0"/>
              <a:t>: division size joint force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972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90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45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689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294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178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71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877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589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070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679606" y="4716464"/>
            <a:ext cx="5438464" cy="4467225"/>
          </a:xfrm>
        </p:spPr>
        <p:txBody>
          <a:bodyPr/>
          <a:lstStyle/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719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092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57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7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algn="just"/>
            <a:r>
              <a:rPr lang="en-GB" altLang="en-US" sz="1600" b="1" u="sng" dirty="0"/>
              <a:t>Compatibility</a:t>
            </a:r>
            <a:r>
              <a:rPr lang="en-GB" altLang="en-US" sz="1600" b="1" dirty="0"/>
              <a:t>: (low)</a:t>
            </a:r>
          </a:p>
          <a:p>
            <a:pPr marL="0" lvl="1" algn="just"/>
            <a:r>
              <a:rPr lang="en-GB" altLang="en-US" sz="1600" dirty="0"/>
              <a:t>“The suitability of products, processes or services </a:t>
            </a:r>
            <a:r>
              <a:rPr lang="en-GB" altLang="en-US" sz="1600" b="1" dirty="0"/>
              <a:t>for use together under specific conditions</a:t>
            </a:r>
            <a:r>
              <a:rPr lang="en-GB" altLang="en-US" sz="1600" dirty="0"/>
              <a:t> to fulfil relevant requirements </a:t>
            </a:r>
            <a:r>
              <a:rPr lang="en-GB" altLang="en-US" sz="1600" b="1" dirty="0"/>
              <a:t>without causing unacceptable interactions</a:t>
            </a:r>
            <a:r>
              <a:rPr lang="en-GB" altLang="en-US" sz="1600" dirty="0"/>
              <a:t>.”</a:t>
            </a:r>
          </a:p>
          <a:p>
            <a:pPr marL="0" lvl="1" algn="just"/>
            <a:endParaRPr lang="en-GB" altLang="en-US" sz="1600" dirty="0"/>
          </a:p>
          <a:p>
            <a:pPr marL="0" lvl="1" algn="just"/>
            <a:r>
              <a:rPr lang="en-US" altLang="en-US" sz="1600" b="1" u="sng" dirty="0"/>
              <a:t>Interchangeability</a:t>
            </a:r>
            <a:r>
              <a:rPr lang="en-US" altLang="en-US" sz="1600" b="1" dirty="0"/>
              <a:t>:</a:t>
            </a:r>
          </a:p>
          <a:p>
            <a:pPr marL="0" lvl="1" algn="just"/>
            <a:r>
              <a:rPr lang="en-US" altLang="en-US" sz="1600" dirty="0"/>
              <a:t>“The ability of </a:t>
            </a:r>
            <a:r>
              <a:rPr lang="en-US" altLang="en-US" sz="1600" b="1" dirty="0"/>
              <a:t>one product, process or service to be used in place of another </a:t>
            </a:r>
            <a:r>
              <a:rPr lang="en-US" altLang="en-US" sz="1600" dirty="0"/>
              <a:t>to fulfill the same requirements.”</a:t>
            </a:r>
          </a:p>
          <a:p>
            <a:pPr marL="0" lvl="1" algn="just"/>
            <a:endParaRPr lang="en-US" altLang="en-US" sz="1600" dirty="0"/>
          </a:p>
          <a:p>
            <a:pPr marL="0" lvl="1" algn="just"/>
            <a:r>
              <a:rPr lang="en-US" altLang="en-US" sz="1600" b="1" u="sng" dirty="0"/>
              <a:t>Commonality</a:t>
            </a:r>
            <a:r>
              <a:rPr lang="en-US" altLang="en-US" sz="1600" b="1" dirty="0"/>
              <a:t>: (high)</a:t>
            </a:r>
          </a:p>
          <a:p>
            <a:pPr marL="0" lvl="1" algn="just"/>
            <a:r>
              <a:rPr lang="en-US" altLang="en-US" sz="1600" dirty="0"/>
              <a:t>“The state achieved when the </a:t>
            </a:r>
            <a:r>
              <a:rPr lang="en-US" altLang="en-US" sz="1600" b="1" dirty="0"/>
              <a:t>same doctrine, procedure or equipment </a:t>
            </a:r>
            <a:r>
              <a:rPr lang="en-US" altLang="en-US" sz="1600" dirty="0"/>
              <a:t>are 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8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33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97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BC759-7E54-41E5-A7AD-94B7ABD9B86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58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83" y="2379"/>
            <a:ext cx="9144000" cy="1195200"/>
          </a:xfrm>
          <a:prstGeom prst="rect">
            <a:avLst/>
          </a:prstGeom>
          <a:solidFill>
            <a:srgbClr val="EAE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11560" y="15205"/>
            <a:ext cx="7886700" cy="118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1407" y="-1"/>
            <a:ext cx="9145407" cy="3552498"/>
            <a:chOff x="-1407" y="-1"/>
            <a:chExt cx="9145407" cy="3552498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323473"/>
              <a:ext cx="9144000" cy="2229024"/>
              <a:chOff x="0" y="1323473"/>
              <a:chExt cx="9144000" cy="222902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1323473"/>
                <a:ext cx="9144000" cy="2225842"/>
                <a:chOff x="0" y="2141621"/>
                <a:chExt cx="9144000" cy="222584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0" y="2141621"/>
                  <a:ext cx="9144000" cy="222584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25623" y="2177714"/>
                  <a:ext cx="2999740" cy="2153654"/>
                </a:xfrm>
                <a:prstGeom prst="rect">
                  <a:avLst/>
                </a:prstGeom>
                <a:solidFill>
                  <a:srgbClr val="EAEDF6"/>
                </a:solidFill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1" y="2213809"/>
                  <a:ext cx="5787188" cy="2141622"/>
                </a:xfrm>
                <a:prstGeom prst="rect">
                  <a:avLst/>
                </a:prstGeom>
                <a:solidFill>
                  <a:srgbClr val="EAEDF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2800" b="1" kern="1700" spc="100" dirty="0" smtClean="0">
                      <a:solidFill>
                        <a:srgbClr val="27568B"/>
                      </a:solidFill>
                    </a:rPr>
                    <a:t>NATO  STANDARDIZATION  OFFICE                                                                </a:t>
                  </a:r>
                  <a:endParaRPr lang="en-US" sz="2800" b="1" kern="1700" spc="100" dirty="0">
                    <a:solidFill>
                      <a:srgbClr val="27568B"/>
                    </a:solidFill>
                  </a:endParaRPr>
                </a:p>
              </p:txBody>
            </p:sp>
          </p:grpSp>
          <p:pic>
            <p:nvPicPr>
              <p:cNvPr id="12" name="Picture 11" descr="new NSO Logo_sans.png"/>
              <p:cNvPicPr>
                <a:picLocks noChangeAspect="1"/>
              </p:cNvPicPr>
              <p:nvPr/>
            </p:nvPicPr>
            <p:blipFill rotWithShape="1">
              <a:blip r:embed="rId3" cstate="print"/>
              <a:srcRect t="13424" b="15647"/>
              <a:stretch/>
            </p:blipFill>
            <p:spPr>
              <a:xfrm>
                <a:off x="5931245" y="1323833"/>
                <a:ext cx="3142114" cy="2228664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-1407" y="-1"/>
              <a:ext cx="9143999" cy="134753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0" y="3551995"/>
            <a:ext cx="827584" cy="33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57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2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948235" y="-27384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71904" y="2690"/>
            <a:ext cx="7172096" cy="9720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628650" y="991002"/>
            <a:ext cx="8515350" cy="5497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5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 baseline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>
              <a:solidFill>
                <a:srgbClr val="E7E6E6"/>
              </a:solidFill>
            </a:endParaRPr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54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826383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 sz="3200"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965325" y="2689"/>
            <a:ext cx="7178675" cy="972000"/>
          </a:xfrm>
          <a:prstGeom prst="rect">
            <a:avLst/>
          </a:prstGeom>
          <a:solidFill>
            <a:srgbClr val="EAEDF6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7" name="Picture 6" descr="NATO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8"/>
            <a:ext cx="1971903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05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-2"/>
            <a:ext cx="617917" cy="6855889"/>
            <a:chOff x="1" y="-2"/>
            <a:chExt cx="617917" cy="6855889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-3118985" y="3118984"/>
              <a:ext cx="6855889" cy="617917"/>
            </a:xfrm>
            <a:prstGeom prst="rect">
              <a:avLst/>
            </a:prstGeom>
            <a:solidFill>
              <a:srgbClr val="EAE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new NSO Logo_sans.png"/>
            <p:cNvPicPr>
              <a:picLocks noChangeAspect="1"/>
            </p:cNvPicPr>
            <p:nvPr userDrawn="1"/>
          </p:nvPicPr>
          <p:blipFill rotWithShape="1">
            <a:blip r:embed="rId8" cstate="print"/>
            <a:srcRect t="13424" b="15647"/>
            <a:stretch/>
          </p:blipFill>
          <p:spPr>
            <a:xfrm>
              <a:off x="8852" y="6417349"/>
              <a:ext cx="609066" cy="432000"/>
            </a:xfrm>
            <a:prstGeom prst="rect">
              <a:avLst/>
            </a:prstGeom>
          </p:spPr>
        </p:pic>
      </p:grp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1582" y="6488936"/>
            <a:ext cx="2057400" cy="365125"/>
          </a:xfrm>
          <a:prstGeom prst="rect">
            <a:avLst/>
          </a:prstGeom>
        </p:spPr>
        <p:txBody>
          <a:bodyPr anchor="b"/>
          <a:lstStyle>
            <a:lvl1pPr algn="r">
              <a:defRPr sz="11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6E6061-A72F-467D-8B00-670F455A61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2" r:id="rId2"/>
    <p:sldLayoutId id="2147483698" r:id="rId3"/>
    <p:sldLayoutId id="2147483723" r:id="rId4"/>
    <p:sldLayoutId id="2147483724" r:id="rId5"/>
    <p:sldLayoutId id="214748372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6258798"/>
            <a:ext cx="218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Warsaw, </a:t>
            </a:r>
            <a:r>
              <a:rPr lang="en-GB" sz="160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16 Sep </a:t>
            </a:r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2019</a:t>
            </a:r>
            <a:endParaRPr lang="en-US" sz="16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6012577"/>
            <a:ext cx="3115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Dieter Schmaglowski</a:t>
            </a:r>
            <a:endParaRPr lang="en-GB" sz="16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Deputy Director NSO</a:t>
            </a:r>
            <a:endParaRPr lang="en-GB" sz="1600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44" y="3956863"/>
            <a:ext cx="89871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INTEROPERABILITY AND STANDARDIZATION</a:t>
            </a:r>
          </a:p>
          <a:p>
            <a:pPr algn="ctr">
              <a:spcBef>
                <a:spcPts val="1200"/>
              </a:spcBef>
            </a:pPr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Key Enablers and Capability Multipliers</a:t>
            </a:r>
          </a:p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for the Achievement of Alliance Objectives   </a:t>
            </a:r>
          </a:p>
        </p:txBody>
      </p:sp>
    </p:spTree>
    <p:extLst>
      <p:ext uri="{BB962C8B-B14F-4D97-AF65-F5344CB8AC3E}">
        <p14:creationId xmlns:p14="http://schemas.microsoft.com/office/powerpoint/2010/main" val="4884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Interoperability</a:t>
            </a:r>
            <a:br>
              <a:rPr lang="en-GB" dirty="0" smtClean="0"/>
            </a:br>
            <a:r>
              <a:rPr lang="en-GB" sz="2400" dirty="0" smtClean="0"/>
              <a:t>- Allies’ Agreed Definition – </a:t>
            </a:r>
            <a:endParaRPr lang="en-US" sz="24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3568" y="2129900"/>
            <a:ext cx="6696744" cy="35211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0" tIns="180000" rIns="252000" bIns="0">
            <a:spAutoFit/>
          </a:bodyPr>
          <a:lstStyle/>
          <a:p>
            <a:pPr lvl="1" eaLnBrk="0" hangingPunct="0"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 The </a:t>
            </a:r>
            <a:r>
              <a:rPr lang="en-GB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ability to</a:t>
            </a:r>
            <a:r>
              <a:rPr lang="en-GB" sz="28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800" b="1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 together </a:t>
            </a:r>
          </a:p>
          <a:p>
            <a:pPr lvl="1" eaLnBrk="0" hangingPunct="0">
              <a:defRPr/>
            </a:pPr>
            <a:r>
              <a:rPr lang="en-GB" sz="28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coherently,</a:t>
            </a:r>
            <a:r>
              <a:rPr lang="en-GB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GB" sz="28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0" hangingPunct="0">
              <a:defRPr/>
            </a:pPr>
            <a:r>
              <a:rPr lang="en-GB" sz="2800" b="1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effectively </a:t>
            </a:r>
            <a:r>
              <a:rPr lang="en-GB" sz="2800" b="1" u="sng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en-GB" sz="2800" b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n-GB" sz="2800" b="1" dirty="0" smtClean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0" hangingPunct="0">
              <a:defRPr/>
            </a:pPr>
            <a:r>
              <a:rPr lang="en-GB" sz="2800" b="1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efficiently </a:t>
            </a:r>
          </a:p>
          <a:p>
            <a:pPr lvl="1" eaLnBrk="0" hangingPunct="0"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</a:t>
            </a:r>
            <a:r>
              <a:rPr lang="en-GB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achieve Allied </a:t>
            </a:r>
            <a:endParaRPr lang="en-GB" sz="28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 eaLnBrk="0" hangingPunct="0"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tactical</a:t>
            </a:r>
            <a:r>
              <a:rPr lang="en-GB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GB" sz="28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operational </a:t>
            </a:r>
            <a:r>
              <a:rPr lang="en-GB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GB" sz="28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strategic </a:t>
            </a:r>
          </a:p>
          <a:p>
            <a:pPr lvl="1" eaLnBrk="0" hangingPunct="0"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objectives</a:t>
            </a:r>
            <a:r>
              <a:rPr lang="en-GB" sz="28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        </a:t>
            </a:r>
          </a:p>
          <a:p>
            <a:pPr lvl="1" algn="ctr" eaLnBrk="0" hangingPunct="0">
              <a:defRPr/>
            </a:pPr>
            <a:r>
              <a:rPr lang="en-GB" sz="2100" dirty="0" smtClean="0">
                <a:solidFill>
                  <a:schemeClr val="tx1"/>
                </a:solidFill>
                <a:cs typeface="+mn-cs"/>
              </a:rPr>
              <a:t> </a:t>
            </a:r>
            <a:endParaRPr lang="en-US" sz="21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7193" y="5805264"/>
            <a:ext cx="536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- NATO Interoperability Policy and Strategy (2009) </a:t>
            </a:r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50" y="1017836"/>
            <a:ext cx="2674266" cy="183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28" y="2940217"/>
            <a:ext cx="5306572" cy="14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23928" y="6156012"/>
            <a:ext cx="536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NATO Interoperability Policy and Strategy (2009) </a:t>
            </a:r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Enablers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9563815"/>
              </p:ext>
            </p:extLst>
          </p:nvPr>
        </p:nvGraphicFramePr>
        <p:xfrm>
          <a:off x="323528" y="404664"/>
          <a:ext cx="7296472" cy="510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2880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392926"/>
              </p:ext>
            </p:extLst>
          </p:nvPr>
        </p:nvGraphicFramePr>
        <p:xfrm>
          <a:off x="539552" y="1036960"/>
          <a:ext cx="80648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62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NATO: an Evolving Alliance 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3568" y="1305342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2014/2016/2018 Summits: Strengthened Deterrence and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Defence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Posture, to include: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C00000"/>
                </a:solidFill>
              </a:rPr>
              <a:t>Forward Presence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in the eastern part of the Alliance (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eFP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40,000-strong </a:t>
            </a:r>
            <a:r>
              <a:rPr lang="en-US" sz="1600" dirty="0" smtClean="0">
                <a:solidFill>
                  <a:srgbClr val="C00000"/>
                </a:solidFill>
              </a:rPr>
              <a:t>NATO Response Force (NRF)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with a brigade-sized Very High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Readiness Joint Task Force (VJTF)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NATO </a:t>
            </a:r>
            <a:r>
              <a:rPr lang="en-US" sz="1600" dirty="0" smtClean="0">
                <a:solidFill>
                  <a:srgbClr val="C00000"/>
                </a:solidFill>
              </a:rPr>
              <a:t>Readiness Initiative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(four thirties: 30 battalions, 30 combat ships, 30 air 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squadrons ready to use within 30 days)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Improved </a:t>
            </a:r>
            <a:r>
              <a:rPr lang="en-US" sz="1600" dirty="0" smtClean="0">
                <a:solidFill>
                  <a:srgbClr val="C00000"/>
                </a:solidFill>
              </a:rPr>
              <a:t>rapid reinforcement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/ Alliance‘s military mobility by land, air, sea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Enhanced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emphasis on </a:t>
            </a:r>
            <a:r>
              <a:rPr lang="en-US" sz="1600" dirty="0">
                <a:solidFill>
                  <a:srgbClr val="C00000"/>
                </a:solidFill>
              </a:rPr>
              <a:t>regional Partnerships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and capacity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building efforts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(e.g. Regional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Hub for the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South)</a:t>
            </a:r>
          </a:p>
        </p:txBody>
      </p:sp>
    </p:spTree>
    <p:extLst>
      <p:ext uri="{BB962C8B-B14F-4D97-AF65-F5344CB8AC3E}">
        <p14:creationId xmlns:p14="http://schemas.microsoft.com/office/powerpoint/2010/main" val="2472460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NATO Evolution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00845"/>
            <a:ext cx="8265959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17008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506358">
            <a:off x="-763245" y="3303284"/>
            <a:ext cx="1055015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Increased need for interoperability even on the tactical level! </a:t>
            </a:r>
          </a:p>
        </p:txBody>
      </p:sp>
    </p:spTree>
    <p:extLst>
      <p:ext uri="{BB962C8B-B14F-4D97-AF65-F5344CB8AC3E}">
        <p14:creationId xmlns:p14="http://schemas.microsoft.com/office/powerpoint/2010/main" val="1404580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Modular Capability Concept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07657">
            <a:off x="678865" y="1907783"/>
            <a:ext cx="1736823" cy="124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5957">
            <a:off x="2243883" y="3970754"/>
            <a:ext cx="1736823" cy="124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722">
            <a:off x="1866847" y="2846901"/>
            <a:ext cx="1736823" cy="124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27" y="3334156"/>
            <a:ext cx="1825638" cy="1243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4" y="4930086"/>
            <a:ext cx="1734214" cy="1243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2433">
            <a:off x="353996" y="3373675"/>
            <a:ext cx="1736823" cy="124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971">
            <a:off x="1312788" y="5084686"/>
            <a:ext cx="1736823" cy="124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6722">
            <a:off x="1225095" y="4204824"/>
            <a:ext cx="1736823" cy="124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r="53450" b="49117"/>
          <a:stretch/>
        </p:blipFill>
        <p:spPr>
          <a:xfrm rot="5400000">
            <a:off x="5390441" y="1334256"/>
            <a:ext cx="3639543" cy="336453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20291422">
            <a:off x="3597455" y="2943697"/>
            <a:ext cx="2159708" cy="6258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>
          <a:xfrm>
            <a:off x="7092280" y="6525344"/>
            <a:ext cx="2057400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 baseline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002060"/>
                </a:solidFill>
              </a:rPr>
              <a:t>20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5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z="1000" smtClean="0"/>
              <a:pPr/>
              <a:t>16</a:t>
            </a:fld>
            <a:endParaRPr lang="en-US" sz="10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528" y="1977802"/>
            <a:ext cx="8662086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72000" rIns="36000">
            <a:spAutoFit/>
          </a:bodyPr>
          <a:lstStyle/>
          <a:p>
            <a:pPr marL="0" lvl="1" eaLnBrk="0" hangingPunct="0">
              <a:spcBef>
                <a:spcPct val="50000"/>
              </a:spcBef>
              <a:defRPr/>
            </a:pPr>
            <a:r>
              <a:rPr lang="en-US" sz="2800" b="1" i="1" dirty="0" smtClean="0">
                <a:solidFill>
                  <a:srgbClr val="001A6E"/>
                </a:solidFill>
              </a:rPr>
              <a:t>“…</a:t>
            </a:r>
            <a:r>
              <a:rPr lang="en-US" sz="2800" b="1" i="1" dirty="0">
                <a:solidFill>
                  <a:srgbClr val="001A6E"/>
                </a:solidFill>
              </a:rPr>
              <a:t>to support achieving, maintaining and enhancing interoperability </a:t>
            </a:r>
            <a:r>
              <a:rPr lang="en-US" sz="2800" b="1" i="1" dirty="0" smtClean="0">
                <a:solidFill>
                  <a:srgbClr val="001A6E"/>
                </a:solidFill>
              </a:rPr>
              <a:t>“</a:t>
            </a:r>
          </a:p>
          <a:p>
            <a:pPr marL="0" lvl="1" eaLnBrk="0" hangingPunct="0">
              <a:spcBef>
                <a:spcPct val="50000"/>
              </a:spcBef>
              <a:defRPr/>
            </a:pPr>
            <a:r>
              <a:rPr lang="en-US" sz="2800" u="sng" dirty="0" smtClean="0">
                <a:solidFill>
                  <a:srgbClr val="001A6E"/>
                </a:solidFill>
              </a:rPr>
              <a:t>in </a:t>
            </a:r>
            <a:r>
              <a:rPr lang="en-US" sz="2800" u="sng" dirty="0">
                <a:solidFill>
                  <a:srgbClr val="001A6E"/>
                </a:solidFill>
              </a:rPr>
              <a:t>order to</a:t>
            </a:r>
          </a:p>
          <a:p>
            <a:pPr marL="0" lvl="1" eaLnBrk="0" hangingPunct="0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1A6E"/>
                </a:solidFill>
              </a:rPr>
              <a:t>- </a:t>
            </a:r>
            <a:r>
              <a:rPr lang="en-US" sz="2800" b="1" i="1" dirty="0">
                <a:solidFill>
                  <a:srgbClr val="001A6E"/>
                </a:solidFill>
              </a:rPr>
              <a:t>improve efficiency </a:t>
            </a:r>
            <a:r>
              <a:rPr lang="en-US" sz="2800" dirty="0">
                <a:solidFill>
                  <a:srgbClr val="001A6E"/>
                </a:solidFill>
              </a:rPr>
              <a:t>in the use of available </a:t>
            </a:r>
            <a:r>
              <a:rPr lang="en-US" sz="2800" dirty="0" smtClean="0">
                <a:solidFill>
                  <a:srgbClr val="001A6E"/>
                </a:solidFill>
              </a:rPr>
              <a:t>resources</a:t>
            </a:r>
            <a:endParaRPr lang="en-US" sz="2800" dirty="0">
              <a:solidFill>
                <a:srgbClr val="001A6E"/>
              </a:solidFill>
            </a:endParaRPr>
          </a:p>
          <a:p>
            <a:pPr marL="0" lvl="1" eaLnBrk="0" hangingPunct="0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1A6E"/>
                </a:solidFill>
              </a:rPr>
              <a:t>- </a:t>
            </a:r>
            <a:r>
              <a:rPr lang="en-US" sz="2800" b="1" i="1" dirty="0">
                <a:solidFill>
                  <a:srgbClr val="001A6E"/>
                </a:solidFill>
              </a:rPr>
              <a:t>strengthen</a:t>
            </a:r>
            <a:r>
              <a:rPr lang="en-US" sz="2800" dirty="0">
                <a:solidFill>
                  <a:srgbClr val="001A6E"/>
                </a:solidFill>
              </a:rPr>
              <a:t> Alliance </a:t>
            </a:r>
            <a:r>
              <a:rPr lang="en-US" sz="2800" b="1" i="1" dirty="0" err="1">
                <a:solidFill>
                  <a:srgbClr val="001A6E"/>
                </a:solidFill>
              </a:rPr>
              <a:t>defence</a:t>
            </a:r>
            <a:r>
              <a:rPr lang="en-US" sz="2800" b="1" i="1" dirty="0">
                <a:solidFill>
                  <a:srgbClr val="001A6E"/>
                </a:solidFill>
              </a:rPr>
              <a:t> capabilities</a:t>
            </a:r>
          </a:p>
          <a:p>
            <a:pPr marL="0" lvl="1" eaLnBrk="0" hangingPunct="0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1A6E"/>
                </a:solidFill>
              </a:rPr>
              <a:t>- </a:t>
            </a:r>
            <a:r>
              <a:rPr lang="en-US" sz="2800" b="1" i="1" dirty="0">
                <a:solidFill>
                  <a:srgbClr val="001A6E"/>
                </a:solidFill>
              </a:rPr>
              <a:t>enhance</a:t>
            </a:r>
            <a:r>
              <a:rPr lang="en-US" sz="2800" dirty="0">
                <a:solidFill>
                  <a:srgbClr val="001A6E"/>
                </a:solidFill>
              </a:rPr>
              <a:t> Alliance’s </a:t>
            </a:r>
            <a:r>
              <a:rPr lang="en-US" sz="2800" b="1" i="1" dirty="0">
                <a:solidFill>
                  <a:srgbClr val="001A6E"/>
                </a:solidFill>
              </a:rPr>
              <a:t>operational effectiveness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9712" y="15205"/>
            <a:ext cx="7164287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</a:p>
          <a:p>
            <a:pPr algn="ctr" fontAlgn="auto">
              <a:spcAft>
                <a:spcPts val="0"/>
              </a:spcAft>
            </a:pP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Why? -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64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0943949"/>
              </p:ext>
            </p:extLst>
          </p:nvPr>
        </p:nvGraphicFramePr>
        <p:xfrm>
          <a:off x="539552" y="1052736"/>
          <a:ext cx="80648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25000"/>
              </a:lnSpc>
              <a:spcBef>
                <a:spcPts val="0"/>
              </a:spcBef>
            </a:pPr>
            <a:r>
              <a:rPr lang="en-GB" sz="2400" dirty="0"/>
              <a:t>R</a:t>
            </a:r>
            <a:r>
              <a:rPr lang="en-GB" sz="2400" dirty="0" smtClean="0"/>
              <a:t>evised </a:t>
            </a:r>
            <a:r>
              <a:rPr lang="en-GB" sz="2400" dirty="0"/>
              <a:t>Policy NAC approved on 20 May 2016, </a:t>
            </a:r>
            <a:r>
              <a:rPr lang="en-GB" sz="2400" dirty="0" smtClean="0"/>
              <a:t>PO(2016)0315</a:t>
            </a:r>
            <a:endParaRPr lang="en-GB" sz="2400" dirty="0"/>
          </a:p>
          <a:p>
            <a:pPr marL="342900" indent="-342900">
              <a:lnSpc>
                <a:spcPct val="125000"/>
              </a:lnSpc>
              <a:spcBef>
                <a:spcPts val="0"/>
              </a:spcBef>
            </a:pPr>
            <a:r>
              <a:rPr lang="en-GB" sz="2400" dirty="0" smtClean="0"/>
              <a:t>Steers </a:t>
            </a:r>
            <a:r>
              <a:rPr lang="en-GB" sz="2400" dirty="0"/>
              <a:t>Alliance standardization activities to support </a:t>
            </a:r>
            <a:r>
              <a:rPr lang="en-GB" sz="2400" dirty="0" smtClean="0"/>
              <a:t>developing, maintaining </a:t>
            </a:r>
            <a:r>
              <a:rPr lang="en-GB" sz="2400" dirty="0"/>
              <a:t>and enhancing interoperable capabilities for </a:t>
            </a:r>
            <a:r>
              <a:rPr lang="en-GB" sz="2400" dirty="0" smtClean="0"/>
              <a:t>missions and </a:t>
            </a:r>
            <a:r>
              <a:rPr lang="en-GB" sz="2400" dirty="0"/>
              <a:t>operations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</a:pPr>
            <a:r>
              <a:rPr lang="en-GB" sz="2400" dirty="0" smtClean="0"/>
              <a:t>Defines </a:t>
            </a:r>
            <a:r>
              <a:rPr lang="en-GB" sz="2400" dirty="0"/>
              <a:t>NATO standardization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</a:pPr>
            <a:r>
              <a:rPr lang="en-GB" sz="2400" b="1" dirty="0" smtClean="0"/>
              <a:t>Outlines </a:t>
            </a:r>
            <a:r>
              <a:rPr lang="en-GB" sz="2400" b="1" dirty="0"/>
              <a:t>guiding principles</a:t>
            </a:r>
          </a:p>
          <a:p>
            <a:pPr marL="342900" indent="-342900">
              <a:lnSpc>
                <a:spcPct val="125000"/>
              </a:lnSpc>
              <a:spcBef>
                <a:spcPts val="0"/>
              </a:spcBef>
            </a:pPr>
            <a:r>
              <a:rPr lang="en-GB" sz="2400" dirty="0" smtClean="0"/>
              <a:t>Describes </a:t>
            </a:r>
            <a:r>
              <a:rPr lang="en-GB" sz="2400" dirty="0"/>
              <a:t>roles and responsibilities of main </a:t>
            </a:r>
            <a:r>
              <a:rPr lang="en-GB" sz="2400" dirty="0" smtClean="0"/>
              <a:t>standardization stakeholders</a:t>
            </a:r>
            <a:r>
              <a:rPr lang="en-GB" sz="2400" dirty="0"/>
              <a:t>: Allies, Partners, Standardization Tasking Authorities (TAs), </a:t>
            </a:r>
            <a:r>
              <a:rPr lang="en-GB" sz="2400" dirty="0" smtClean="0"/>
              <a:t>Committee </a:t>
            </a:r>
            <a:r>
              <a:rPr lang="en-GB" sz="2400" dirty="0"/>
              <a:t>for Standardization (CS), NATO Standardization Office (NSO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NATO Policy for Standardization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2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Overarching and Systematic Approach	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Timeliness of Standardization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Commitment to Implementation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Transparency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Use of Civil Standards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/>
              <a:t>Consistency and Coherence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/>
              <a:t>Terminology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Guiding Principles </a:t>
            </a:r>
            <a:br>
              <a:rPr lang="en-GB" sz="3200" dirty="0" smtClean="0"/>
            </a:br>
            <a:r>
              <a:rPr lang="en-GB" sz="3200" dirty="0" smtClean="0"/>
              <a:t>for NATO Standardization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5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6381973"/>
              </p:ext>
            </p:extLst>
          </p:nvPr>
        </p:nvGraphicFramePr>
        <p:xfrm>
          <a:off x="539552" y="1052736"/>
          <a:ext cx="80648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6866603"/>
              </p:ext>
            </p:extLst>
          </p:nvPr>
        </p:nvGraphicFramePr>
        <p:xfrm>
          <a:off x="539552" y="1052736"/>
          <a:ext cx="80648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56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lnSpc>
                <a:spcPct val="125000"/>
              </a:lnSpc>
              <a:spcBef>
                <a:spcPts val="0"/>
              </a:spcBef>
            </a:pPr>
            <a:r>
              <a:rPr lang="en-US" sz="2000" b="1" dirty="0"/>
              <a:t>NATO </a:t>
            </a:r>
            <a:r>
              <a:rPr lang="en-US" sz="2000" b="1" dirty="0" smtClean="0"/>
              <a:t>Policy for Interoperability</a:t>
            </a:r>
            <a:r>
              <a:rPr lang="en-US" sz="2000" dirty="0" smtClean="0"/>
              <a:t>, C-M(2009)0145</a:t>
            </a:r>
            <a:endParaRPr lang="en-US" sz="20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000" b="1" dirty="0"/>
              <a:t>NATO </a:t>
            </a:r>
            <a:r>
              <a:rPr lang="en-US" sz="2000" b="1" dirty="0" smtClean="0"/>
              <a:t>Policy for Standardization</a:t>
            </a:r>
            <a:r>
              <a:rPr lang="en-US" sz="2000" dirty="0" smtClean="0"/>
              <a:t>, </a:t>
            </a:r>
            <a:r>
              <a:rPr lang="en-US" sz="2000" dirty="0"/>
              <a:t>PO(2016)0315 </a:t>
            </a:r>
            <a:endParaRPr lang="en-US" sz="2000" dirty="0" smtClean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000" b="1" dirty="0" smtClean="0"/>
              <a:t>NATO Strategy for Standardization</a:t>
            </a:r>
            <a:r>
              <a:rPr lang="en-US" sz="2000" dirty="0" smtClean="0"/>
              <a:t>, AC/321-D(2018)0003</a:t>
            </a:r>
            <a:endParaRPr lang="en-US" sz="20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000" b="1" dirty="0"/>
              <a:t>MC </a:t>
            </a:r>
            <a:r>
              <a:rPr lang="en-US" sz="2000" b="1" dirty="0" smtClean="0"/>
              <a:t>0020/11: Military Committee Policy for Military Operational Standardization</a:t>
            </a:r>
            <a:r>
              <a:rPr lang="en-US" sz="2000" dirty="0" smtClean="0"/>
              <a:t> (MC approved on 24 Apr 15)</a:t>
            </a:r>
            <a:endParaRPr lang="en-US" sz="20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000" b="1" dirty="0" smtClean="0"/>
              <a:t>AAP-03: Production, Maintenance and Management of NATO Standardization Documents</a:t>
            </a:r>
            <a:r>
              <a:rPr lang="en-US" sz="2000" dirty="0" smtClean="0"/>
              <a:t> (Edition K promulgated 28 Feb 18, effective 01 Jul 18)</a:t>
            </a:r>
            <a:endParaRPr lang="en-US" sz="20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000" b="1" dirty="0" smtClean="0"/>
              <a:t>AAP-32: Publishing Standards for NATO Standardization Documents</a:t>
            </a:r>
            <a:r>
              <a:rPr lang="en-US" sz="2000" dirty="0" smtClean="0"/>
              <a:t> (last edition promulgated 18 Dec 14)</a:t>
            </a:r>
            <a:endParaRPr lang="en-US" sz="2000" dirty="0"/>
          </a:p>
          <a:p>
            <a:pPr marL="285750" indent="-285750">
              <a:lnSpc>
                <a:spcPct val="125000"/>
              </a:lnSpc>
              <a:spcBef>
                <a:spcPts val="1200"/>
              </a:spcBef>
            </a:pPr>
            <a:r>
              <a:rPr lang="en-US" sz="2000" b="1" dirty="0" smtClean="0"/>
              <a:t>AAP-47: Allied Joint Doctrine Development </a:t>
            </a:r>
            <a:r>
              <a:rPr lang="en-US" sz="2000" dirty="0" smtClean="0"/>
              <a:t>(last edition promulgated 19 Feb 19)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Standardization Key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07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Standardization Key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67264"/>
            <a:ext cx="8515350" cy="2289728"/>
          </a:xfrm>
        </p:spPr>
      </p:pic>
      <p:sp>
        <p:nvSpPr>
          <p:cNvPr id="9" name="Right Arrow 8"/>
          <p:cNvSpPr/>
          <p:nvPr/>
        </p:nvSpPr>
        <p:spPr>
          <a:xfrm rot="17982696">
            <a:off x="4294205" y="2295988"/>
            <a:ext cx="1184239" cy="4318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701885" cy="453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7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827584" y="1107838"/>
            <a:ext cx="5112568" cy="131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your questions…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08704"/>
            <a:ext cx="5452707" cy="40895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9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4462430"/>
              </p:ext>
            </p:extLst>
          </p:nvPr>
        </p:nvGraphicFramePr>
        <p:xfrm>
          <a:off x="539552" y="1051200"/>
          <a:ext cx="80648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64904"/>
            <a:ext cx="4988064" cy="32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85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Standardization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3682" y="1615440"/>
            <a:ext cx="7344742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>
                <a:solidFill>
                  <a:srgbClr val="001A6E"/>
                </a:solidFill>
                <a:cs typeface="Arial" panose="020B0604020202020204" pitchFamily="34" charset="0"/>
              </a:rPr>
              <a:t>“The </a:t>
            </a:r>
            <a:r>
              <a:rPr lang="en-GB" sz="2800" dirty="0">
                <a:solidFill>
                  <a:srgbClr val="203B85"/>
                </a:solidFill>
                <a:cs typeface="Arial" panose="020B0604020202020204" pitchFamily="34" charset="0"/>
              </a:rPr>
              <a:t>development</a:t>
            </a:r>
            <a:r>
              <a:rPr lang="en-GB" sz="2800" dirty="0">
                <a:solidFill>
                  <a:srgbClr val="001A6E"/>
                </a:solidFill>
                <a:cs typeface="Arial" panose="020B0604020202020204" pitchFamily="34" charset="0"/>
              </a:rPr>
              <a:t> </a:t>
            </a:r>
            <a:r>
              <a:rPr lang="en-GB" sz="2800" u="sng" dirty="0">
                <a:solidFill>
                  <a:srgbClr val="001A6E"/>
                </a:solidFill>
                <a:cs typeface="Arial" panose="020B0604020202020204" pitchFamily="34" charset="0"/>
              </a:rPr>
              <a:t>and</a:t>
            </a:r>
            <a:r>
              <a:rPr lang="en-GB" sz="2800" dirty="0">
                <a:solidFill>
                  <a:srgbClr val="001A6E"/>
                </a:solidFill>
                <a:cs typeface="Arial" panose="020B0604020202020204" pitchFamily="34" charset="0"/>
              </a:rPr>
              <a:t> implementation of</a:t>
            </a:r>
            <a:r>
              <a:rPr lang="en-GB" sz="2800" b="1" dirty="0">
                <a:solidFill>
                  <a:srgbClr val="001A6E"/>
                </a:solidFill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GB" sz="2800" b="1" i="1" dirty="0">
                <a:solidFill>
                  <a:srgbClr val="C00000"/>
                </a:solidFill>
                <a:cs typeface="Arial" panose="020B0604020202020204" pitchFamily="34" charset="0"/>
              </a:rPr>
              <a:t>procedures, designs </a:t>
            </a:r>
            <a:r>
              <a:rPr lang="en-GB" sz="2800" dirty="0">
                <a:solidFill>
                  <a:srgbClr val="001A6E"/>
                </a:solidFill>
                <a:cs typeface="Arial" panose="020B0604020202020204" pitchFamily="34" charset="0"/>
              </a:rPr>
              <a:t>and</a:t>
            </a:r>
            <a:r>
              <a:rPr lang="en-GB" sz="2800" b="1" i="1" dirty="0">
                <a:solidFill>
                  <a:srgbClr val="001A6E"/>
                </a:solidFill>
                <a:cs typeface="Arial" panose="020B0604020202020204" pitchFamily="34" charset="0"/>
              </a:rPr>
              <a:t> </a:t>
            </a:r>
            <a:r>
              <a:rPr lang="en-GB" sz="2800" b="1" i="1" dirty="0">
                <a:solidFill>
                  <a:srgbClr val="C00000"/>
                </a:solidFill>
                <a:cs typeface="Arial" panose="020B0604020202020204" pitchFamily="34" charset="0"/>
              </a:rPr>
              <a:t>terminology</a:t>
            </a:r>
            <a:r>
              <a:rPr lang="en-GB" sz="2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0" hangingPunct="0"/>
            <a:r>
              <a:rPr lang="en-GB" sz="2800" dirty="0">
                <a:solidFill>
                  <a:srgbClr val="001A6E"/>
                </a:solidFill>
                <a:cs typeface="Arial" panose="020B0604020202020204" pitchFamily="34" charset="0"/>
              </a:rPr>
              <a:t>to the level necessary for the  </a:t>
            </a:r>
          </a:p>
          <a:p>
            <a:pPr algn="ctr" eaLnBrk="0" hangingPunct="0"/>
            <a:r>
              <a:rPr lang="en-GB" sz="2800" b="1" dirty="0">
                <a:solidFill>
                  <a:srgbClr val="001A6E"/>
                </a:solidFill>
                <a:cs typeface="Arial" panose="020B0604020202020204" pitchFamily="34" charset="0"/>
              </a:rPr>
              <a:t>interoperability</a:t>
            </a:r>
            <a:r>
              <a:rPr lang="en-GB" sz="2800" dirty="0">
                <a:solidFill>
                  <a:srgbClr val="001A6E"/>
                </a:solidFill>
                <a:cs typeface="Arial" panose="020B0604020202020204" pitchFamily="34" charset="0"/>
              </a:rPr>
              <a:t> required by Allies, </a:t>
            </a:r>
          </a:p>
          <a:p>
            <a:pPr algn="ctr" eaLnBrk="0" hangingPunct="0"/>
            <a:r>
              <a:rPr lang="en-GB" sz="2800" dirty="0">
                <a:solidFill>
                  <a:srgbClr val="001A6E"/>
                </a:solidFill>
                <a:cs typeface="Arial" panose="020B0604020202020204" pitchFamily="34" charset="0"/>
              </a:rPr>
              <a:t>or to recommend useful practices in </a:t>
            </a:r>
          </a:p>
          <a:p>
            <a:pPr algn="ctr" eaLnBrk="0" hangingPunct="0"/>
            <a:r>
              <a:rPr lang="en-GB" sz="2800" b="1" dirty="0">
                <a:solidFill>
                  <a:srgbClr val="001A6E"/>
                </a:solidFill>
                <a:cs typeface="Arial" panose="020B0604020202020204" pitchFamily="34" charset="0"/>
              </a:rPr>
              <a:t>multinational cooperation</a:t>
            </a:r>
            <a:r>
              <a:rPr lang="en-GB" sz="2800" dirty="0">
                <a:solidFill>
                  <a:srgbClr val="001A6E"/>
                </a:solidFill>
                <a:cs typeface="Arial" panose="020B0604020202020204" pitchFamily="34" charset="0"/>
              </a:rPr>
              <a:t>.”</a:t>
            </a:r>
            <a:endParaRPr lang="en-GB" sz="2800" b="1" dirty="0">
              <a:solidFill>
                <a:srgbClr val="001A6E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643844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NATO Policy for Standardization </a:t>
            </a:r>
            <a:r>
              <a:rPr lang="en-GB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i="1" dirty="0" smtClean="0">
                <a:solidFill>
                  <a:schemeClr val="accent5">
                    <a:lumMod val="50000"/>
                  </a:schemeClr>
                </a:solidFill>
              </a:rPr>
              <a:t>2016) </a:t>
            </a:r>
            <a:endParaRPr lang="en-GB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6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35696" y="15205"/>
            <a:ext cx="7308304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of Standardization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55576" y="1584369"/>
            <a:ext cx="8208912" cy="4508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lvl="1" algn="just"/>
            <a:r>
              <a:rPr lang="en-US" altLang="en-US" sz="2400" b="1" u="sng" dirty="0">
                <a:solidFill>
                  <a:srgbClr val="001A6E"/>
                </a:solidFill>
                <a:cs typeface="Arial" panose="020B0604020202020204" pitchFamily="34" charset="0"/>
              </a:rPr>
              <a:t>Commonality</a:t>
            </a:r>
            <a:r>
              <a:rPr lang="en-US" altLang="en-US" sz="2400" b="1" dirty="0">
                <a:solidFill>
                  <a:srgbClr val="001A6E"/>
                </a:solidFill>
                <a:cs typeface="Arial" panose="020B0604020202020204" pitchFamily="34" charset="0"/>
              </a:rPr>
              <a:t>:</a:t>
            </a:r>
          </a:p>
          <a:p>
            <a:pPr marL="0" lvl="1"/>
            <a:r>
              <a:rPr lang="en-US" altLang="en-US" sz="2400" dirty="0">
                <a:solidFill>
                  <a:srgbClr val="001A6E"/>
                </a:solidFill>
                <a:cs typeface="Arial" panose="020B0604020202020204" pitchFamily="34" charset="0"/>
              </a:rPr>
              <a:t>“The state achieved when the </a:t>
            </a:r>
            <a:r>
              <a:rPr lang="en-US" altLang="en-US" sz="2400" b="1" i="1" u="sng" dirty="0">
                <a:solidFill>
                  <a:srgbClr val="FF0000"/>
                </a:solidFill>
                <a:cs typeface="Arial" panose="020B0604020202020204" pitchFamily="34" charset="0"/>
              </a:rPr>
              <a:t>same</a:t>
            </a:r>
            <a:r>
              <a:rPr lang="en-US" altLang="en-US" sz="24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doctrine, procedure or equipment</a:t>
            </a:r>
            <a:r>
              <a:rPr lang="en-US" alt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1A6E"/>
                </a:solidFill>
                <a:cs typeface="Arial" panose="020B0604020202020204" pitchFamily="34" charset="0"/>
              </a:rPr>
              <a:t>are used.</a:t>
            </a:r>
          </a:p>
          <a:p>
            <a:pPr marL="0" lvl="1" algn="just"/>
            <a:endParaRPr lang="en-GB" altLang="en-US" sz="1200" dirty="0">
              <a:solidFill>
                <a:srgbClr val="001A6E"/>
              </a:solidFill>
              <a:cs typeface="Arial" panose="020B0604020202020204" pitchFamily="34" charset="0"/>
            </a:endParaRPr>
          </a:p>
          <a:p>
            <a:pPr marL="0" lvl="1" algn="just"/>
            <a:r>
              <a:rPr lang="en-US" altLang="en-US" sz="2400" b="1" u="sng" dirty="0">
                <a:solidFill>
                  <a:srgbClr val="001A6E"/>
                </a:solidFill>
                <a:cs typeface="Arial" panose="020B0604020202020204" pitchFamily="34" charset="0"/>
              </a:rPr>
              <a:t>Interchangeability</a:t>
            </a:r>
            <a:r>
              <a:rPr lang="en-US" altLang="en-US" sz="2400" b="1" dirty="0">
                <a:solidFill>
                  <a:srgbClr val="001A6E"/>
                </a:solidFill>
                <a:cs typeface="Arial" panose="020B0604020202020204" pitchFamily="34" charset="0"/>
              </a:rPr>
              <a:t>:</a:t>
            </a:r>
          </a:p>
          <a:p>
            <a:pPr marL="0" lvl="1" algn="just"/>
            <a:r>
              <a:rPr lang="en-US" altLang="en-US" sz="2400" dirty="0">
                <a:solidFill>
                  <a:srgbClr val="001A6E"/>
                </a:solidFill>
                <a:cs typeface="Arial" panose="020B0604020202020204" pitchFamily="34" charset="0"/>
              </a:rPr>
              <a:t>“The ability of </a:t>
            </a:r>
            <a:r>
              <a:rPr lang="en-US" altLang="en-US" sz="2400" b="1" i="1" dirty="0">
                <a:solidFill>
                  <a:srgbClr val="C00000"/>
                </a:solidFill>
                <a:cs typeface="Arial" panose="020B0604020202020204" pitchFamily="34" charset="0"/>
              </a:rPr>
              <a:t>one </a:t>
            </a:r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product, process or service to be </a:t>
            </a:r>
            <a:r>
              <a:rPr lang="en-US" altLang="en-US" sz="2400" b="1" i="1" u="sng" dirty="0">
                <a:solidFill>
                  <a:srgbClr val="C00000"/>
                </a:solidFill>
                <a:cs typeface="Arial" panose="020B0604020202020204" pitchFamily="34" charset="0"/>
              </a:rPr>
              <a:t>used in place of another</a:t>
            </a:r>
            <a:r>
              <a:rPr lang="en-US" altLang="en-US" sz="2400" dirty="0">
                <a:solidFill>
                  <a:srgbClr val="001A6E"/>
                </a:solidFill>
                <a:cs typeface="Arial" panose="020B0604020202020204" pitchFamily="34" charset="0"/>
              </a:rPr>
              <a:t> to fulfill the same requirements.”</a:t>
            </a:r>
          </a:p>
          <a:p>
            <a:pPr marL="0" lvl="1" algn="just"/>
            <a:endParaRPr lang="en-GB" altLang="en-US" sz="1200" b="1" u="sng" dirty="0" smtClean="0">
              <a:solidFill>
                <a:srgbClr val="001A6E"/>
              </a:solidFill>
              <a:cs typeface="Arial" panose="020B0604020202020204" pitchFamily="34" charset="0"/>
            </a:endParaRPr>
          </a:p>
          <a:p>
            <a:pPr marL="0" lvl="1" algn="just"/>
            <a:r>
              <a:rPr lang="en-GB" altLang="en-US" sz="2400" b="1" u="sng" dirty="0" smtClean="0">
                <a:solidFill>
                  <a:srgbClr val="001A6E"/>
                </a:solidFill>
                <a:cs typeface="Arial" panose="020B0604020202020204" pitchFamily="34" charset="0"/>
              </a:rPr>
              <a:t>Compatibility</a:t>
            </a:r>
            <a:r>
              <a:rPr lang="en-GB" altLang="en-US" sz="2400" b="1" dirty="0">
                <a:solidFill>
                  <a:srgbClr val="001A6E"/>
                </a:solidFill>
                <a:cs typeface="Arial" panose="020B0604020202020204" pitchFamily="34" charset="0"/>
              </a:rPr>
              <a:t>:</a:t>
            </a:r>
          </a:p>
          <a:p>
            <a:pPr marL="0" lvl="1"/>
            <a:r>
              <a:rPr lang="en-GB" altLang="en-US" sz="2400" dirty="0">
                <a:solidFill>
                  <a:srgbClr val="001A6E"/>
                </a:solidFill>
                <a:cs typeface="Arial" panose="020B0604020202020204" pitchFamily="34" charset="0"/>
              </a:rPr>
              <a:t>“The suitability of </a:t>
            </a:r>
            <a:r>
              <a:rPr lang="en-GB" altLang="en-US" sz="24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products, processes or services for </a:t>
            </a:r>
            <a:r>
              <a:rPr lang="en-GB" altLang="en-US" sz="2400" b="1" i="1" u="sng" dirty="0">
                <a:solidFill>
                  <a:srgbClr val="C00000"/>
                </a:solidFill>
                <a:cs typeface="Arial" panose="020B0604020202020204" pitchFamily="34" charset="0"/>
              </a:rPr>
              <a:t>use together under specific conditions</a:t>
            </a:r>
            <a:r>
              <a:rPr lang="en-GB" altLang="en-US" sz="24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rgbClr val="001A6E"/>
                </a:solidFill>
                <a:cs typeface="Arial" panose="020B0604020202020204" pitchFamily="34" charset="0"/>
              </a:rPr>
              <a:t>to fulfil relevant requirements </a:t>
            </a:r>
            <a:r>
              <a:rPr lang="en-GB" altLang="en-US" sz="2400" b="1" i="1" dirty="0">
                <a:solidFill>
                  <a:srgbClr val="C00000"/>
                </a:solidFill>
                <a:cs typeface="Arial" panose="020B0604020202020204" pitchFamily="34" charset="0"/>
              </a:rPr>
              <a:t>without causing unacceptable interactions</a:t>
            </a:r>
            <a:r>
              <a:rPr lang="en-GB" altLang="en-US" sz="2400" dirty="0" smtClean="0">
                <a:solidFill>
                  <a:srgbClr val="001A6E"/>
                </a:solidFill>
                <a:cs typeface="Arial" panose="020B0604020202020204" pitchFamily="34" charset="0"/>
              </a:rPr>
              <a:t>.”</a:t>
            </a:r>
            <a:endParaRPr lang="en-US" altLang="en-US" sz="2400" dirty="0">
              <a:solidFill>
                <a:srgbClr val="001A6E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7530" y="6309320"/>
            <a:ext cx="2240934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NATOTerm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07704" y="15205"/>
            <a:ext cx="7236296" cy="9655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 of Standardization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6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33475" y="1359879"/>
            <a:ext cx="7818438" cy="123685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624" y="1711134"/>
            <a:ext cx="2384425" cy="518067"/>
          </a:xfrm>
          <a:prstGeom prst="rect">
            <a:avLst/>
          </a:prstGeom>
          <a:solidFill>
            <a:srgbClr val="00B05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72000" rIns="36000" bIns="72000">
            <a:spAutoFit/>
          </a:bodyPr>
          <a:lstStyle/>
          <a:p>
            <a:pPr eaLnBrk="0" hangingPunct="0"/>
            <a:r>
              <a:rPr lang="en-GB" sz="2400" b="1" dirty="0">
                <a:solidFill>
                  <a:prstClr val="black"/>
                </a:solidFill>
              </a:rPr>
              <a:t>COMMONALITY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60938" y="1591789"/>
            <a:ext cx="642040" cy="756758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38436" y="1591789"/>
            <a:ext cx="642040" cy="756758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455655" y="1854891"/>
            <a:ext cx="309198" cy="23191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078380" y="1853535"/>
            <a:ext cx="303741" cy="23191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12072" y="1970168"/>
            <a:ext cx="2620907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245100" y="2524852"/>
            <a:ext cx="3468688" cy="397366"/>
          </a:xfrm>
          <a:prstGeom prst="rect">
            <a:avLst/>
          </a:prstGeom>
          <a:noFill/>
          <a:ln w="127000" cmpd="tri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Same systems – Same data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85725" y="1639279"/>
            <a:ext cx="954088" cy="4216400"/>
          </a:xfrm>
          <a:prstGeom prst="upArrow">
            <a:avLst>
              <a:gd name="adj1" fmla="val 50000"/>
              <a:gd name="adj2" fmla="val 110482"/>
            </a:avLst>
          </a:prstGeom>
          <a:gradFill rotWithShape="0">
            <a:gsLst>
              <a:gs pos="0">
                <a:srgbClr val="FF0000"/>
              </a:gs>
              <a:gs pos="100000">
                <a:srgbClr val="FFCCCC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134037" y="3086093"/>
            <a:ext cx="7818438" cy="1235022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187624" y="3446354"/>
            <a:ext cx="3503613" cy="517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72000" rIns="36000" bIns="7200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</a:rPr>
              <a:t>INTERCHANGEABILITY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330825" y="4250743"/>
            <a:ext cx="3335338" cy="396778"/>
          </a:xfrm>
          <a:prstGeom prst="rect">
            <a:avLst/>
          </a:prstGeom>
          <a:noFill/>
          <a:ln w="127000" cmpd="tri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Different systems – Same data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51413" y="3294685"/>
            <a:ext cx="3898900" cy="820639"/>
            <a:chOff x="4951413" y="3422606"/>
            <a:chExt cx="3898900" cy="820639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951413" y="3422606"/>
              <a:ext cx="637354" cy="820639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8221860" y="3422606"/>
              <a:ext cx="628453" cy="82063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5437440" y="3704277"/>
              <a:ext cx="302654" cy="2315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8052730" y="3704277"/>
              <a:ext cx="302654" cy="2315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86987" y="3832926"/>
              <a:ext cx="2625971" cy="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1131888" y="4702224"/>
            <a:ext cx="7818437" cy="1409704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prstClr val="black"/>
                </a:solidFill>
              </a:rPr>
              <a:t>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1187624" y="5146725"/>
            <a:ext cx="2451100" cy="517526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72000" rIns="36000" bIns="72000">
            <a:spAutoFit/>
          </a:bodyPr>
          <a:lstStyle/>
          <a:p>
            <a:pPr eaLnBrk="0" hangingPunct="0"/>
            <a:r>
              <a:rPr lang="en-US" sz="2400" b="1" dirty="0">
                <a:solidFill>
                  <a:prstClr val="black"/>
                </a:solidFill>
              </a:rPr>
              <a:t>COMPATIBILITY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5459088" y="6241716"/>
            <a:ext cx="3021660" cy="276999"/>
          </a:xfrm>
          <a:prstGeom prst="rect">
            <a:avLst/>
          </a:prstGeom>
          <a:noFill/>
          <a:ln w="127000" cmpd="tri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 dirty="0">
                <a:solidFill>
                  <a:prstClr val="black"/>
                </a:solidFill>
                <a:latin typeface="Arial Narrow" pitchFamily="34" charset="0"/>
              </a:rPr>
              <a:t>Different systems – Different </a:t>
            </a:r>
            <a:r>
              <a:rPr lang="en-US" b="1" dirty="0" smtClean="0">
                <a:solidFill>
                  <a:prstClr val="black"/>
                </a:solidFill>
                <a:latin typeface="Arial Narrow" pitchFamily="34" charset="0"/>
              </a:rPr>
              <a:t>data</a:t>
            </a:r>
            <a:endParaRPr lang="en-US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975225" y="4978450"/>
            <a:ext cx="3883025" cy="822327"/>
            <a:chOff x="4975225" y="5106371"/>
            <a:chExt cx="3883025" cy="822327"/>
          </a:xfrm>
        </p:grpSpPr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4975225" y="5106371"/>
              <a:ext cx="625894" cy="822327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AutoShape 30"/>
            <p:cNvSpPr>
              <a:spLocks noChangeArrowheads="1"/>
            </p:cNvSpPr>
            <p:nvPr/>
          </p:nvSpPr>
          <p:spPr bwMode="auto">
            <a:xfrm rot="16200000">
              <a:off x="5412555" y="5355334"/>
              <a:ext cx="238828" cy="28369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5445089" y="5505322"/>
              <a:ext cx="404260" cy="0"/>
            </a:xfrm>
            <a:prstGeom prst="line">
              <a:avLst/>
            </a:prstGeom>
            <a:solidFill>
              <a:srgbClr val="FFC000"/>
            </a:solidFill>
            <a:ln w="76200">
              <a:solidFill>
                <a:srgbClr val="FFC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5849349" y="5292277"/>
              <a:ext cx="397168" cy="45051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8232356" y="5106371"/>
              <a:ext cx="625894" cy="822327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8076326" y="5391336"/>
              <a:ext cx="301422" cy="2320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6101125" y="5385908"/>
              <a:ext cx="301422" cy="2320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>
              <a:off x="6248290" y="5517535"/>
              <a:ext cx="1984066" cy="0"/>
            </a:xfrm>
            <a:prstGeom prst="line">
              <a:avLst/>
            </a:prstGeom>
            <a:noFill/>
            <a:ln w="76200">
              <a:gradFill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0" scaled="0"/>
              </a:gra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96136" y="4725144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Information</a:t>
            </a:r>
          </a:p>
          <a:p>
            <a:r>
              <a:rPr lang="en-US" sz="1200" i="1" dirty="0" smtClean="0"/>
              <a:t> Exchange Gateway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79420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of Standardization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27899407"/>
              </p:ext>
            </p:extLst>
          </p:nvPr>
        </p:nvGraphicFramePr>
        <p:xfrm>
          <a:off x="899592" y="1397000"/>
          <a:ext cx="7920880" cy="509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69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Promulgated NATO Standards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74475" y="104344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as of 27 Feb 19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124744"/>
            <a:ext cx="3651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1534 “active” Allied Standards</a:t>
            </a:r>
            <a:endParaRPr lang="en-GB" b="1" dirty="0">
              <a:solidFill>
                <a:srgbClr val="C00000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84977299"/>
              </p:ext>
            </p:extLst>
          </p:nvPr>
        </p:nvGraphicFramePr>
        <p:xfrm>
          <a:off x="2339752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6635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5508217"/>
              </p:ext>
            </p:extLst>
          </p:nvPr>
        </p:nvGraphicFramePr>
        <p:xfrm>
          <a:off x="539552" y="1052736"/>
          <a:ext cx="80648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6061-A72F-467D-8B00-670F455A61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24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0515_NSO Template" id="{A6B1931A-53C8-41C7-A898-81BBF2E4EE40}" vid="{682EF14F-9B18-44E8-8CCF-D2798B4E84C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170520_Interoperability-and-Standardization</Template>
  <TotalTime>1055</TotalTime>
  <Words>725</Words>
  <Application>Microsoft Office PowerPoint</Application>
  <PresentationFormat>On-screen Show (4:3)</PresentationFormat>
  <Paragraphs>178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Unicode MS</vt:lpstr>
      <vt:lpstr>Arial</vt:lpstr>
      <vt:lpstr>Arial Narrow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Standardization</vt:lpstr>
      <vt:lpstr>PowerPoint Presentation</vt:lpstr>
      <vt:lpstr>PowerPoint Presentation</vt:lpstr>
      <vt:lpstr>Fields of Standardization</vt:lpstr>
      <vt:lpstr>Promulgated NATO Standards</vt:lpstr>
      <vt:lpstr>PowerPoint Presentation</vt:lpstr>
      <vt:lpstr>Interoperability - Allies’ Agreed Definition – </vt:lpstr>
      <vt:lpstr>Interoperability Enablers</vt:lpstr>
      <vt:lpstr>PowerPoint Presentation</vt:lpstr>
      <vt:lpstr>NATO: an Evolving Alliance !</vt:lpstr>
      <vt:lpstr>NATO Evolution</vt:lpstr>
      <vt:lpstr>Modular Capability Concept</vt:lpstr>
      <vt:lpstr>PowerPoint Presentation</vt:lpstr>
      <vt:lpstr>PowerPoint Presentation</vt:lpstr>
      <vt:lpstr>NATO Policy for Standardization</vt:lpstr>
      <vt:lpstr>Guiding Principles  for NATO Standardization </vt:lpstr>
      <vt:lpstr>PowerPoint Presentation</vt:lpstr>
      <vt:lpstr>Standardization Key Documents</vt:lpstr>
      <vt:lpstr>Standardization Key Documents</vt:lpstr>
      <vt:lpstr>PowerPoint Presentation</vt:lpstr>
    </vt:vector>
  </TitlesOfParts>
  <Company>NATO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Kueck Christoph</dc:creator>
  <cp:lastModifiedBy>Schmaglowski Dieter</cp:lastModifiedBy>
  <cp:revision>80</cp:revision>
  <cp:lastPrinted>2017-01-18T14:48:18Z</cp:lastPrinted>
  <dcterms:created xsi:type="dcterms:W3CDTF">2017-05-19T06:53:06Z</dcterms:created>
  <dcterms:modified xsi:type="dcterms:W3CDTF">2019-07-25T14:15:48Z</dcterms:modified>
</cp:coreProperties>
</file>