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5.jpg" ContentType="image/png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38"/>
  </p:notesMasterIdLst>
  <p:handoutMasterIdLst>
    <p:handoutMasterId r:id="rId39"/>
  </p:handoutMasterIdLst>
  <p:sldIdLst>
    <p:sldId id="635" r:id="rId2"/>
    <p:sldId id="636" r:id="rId3"/>
    <p:sldId id="676" r:id="rId4"/>
    <p:sldId id="691" r:id="rId5"/>
    <p:sldId id="693" r:id="rId6"/>
    <p:sldId id="692" r:id="rId7"/>
    <p:sldId id="716" r:id="rId8"/>
    <p:sldId id="695" r:id="rId9"/>
    <p:sldId id="696" r:id="rId10"/>
    <p:sldId id="717" r:id="rId11"/>
    <p:sldId id="713" r:id="rId12"/>
    <p:sldId id="714" r:id="rId13"/>
    <p:sldId id="700" r:id="rId14"/>
    <p:sldId id="718" r:id="rId15"/>
    <p:sldId id="649" r:id="rId16"/>
    <p:sldId id="651" r:id="rId17"/>
    <p:sldId id="650" r:id="rId18"/>
    <p:sldId id="702" r:id="rId19"/>
    <p:sldId id="653" r:id="rId20"/>
    <p:sldId id="707" r:id="rId21"/>
    <p:sldId id="721" r:id="rId22"/>
    <p:sldId id="656" r:id="rId23"/>
    <p:sldId id="706" r:id="rId24"/>
    <p:sldId id="703" r:id="rId25"/>
    <p:sldId id="658" r:id="rId26"/>
    <p:sldId id="659" r:id="rId27"/>
    <p:sldId id="660" r:id="rId28"/>
    <p:sldId id="661" r:id="rId29"/>
    <p:sldId id="662" r:id="rId30"/>
    <p:sldId id="704" r:id="rId31"/>
    <p:sldId id="719" r:id="rId32"/>
    <p:sldId id="689" r:id="rId33"/>
    <p:sldId id="720" r:id="rId34"/>
    <p:sldId id="710" r:id="rId35"/>
    <p:sldId id="712" r:id="rId36"/>
    <p:sldId id="669" r:id="rId3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0099FF"/>
    <a:srgbClr val="CCA518"/>
    <a:srgbClr val="CC0066"/>
    <a:srgbClr val="993300"/>
    <a:srgbClr val="FCE9DC"/>
    <a:srgbClr val="9999FF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72" autoAdjust="0"/>
    <p:restoredTop sz="94444" autoAdjust="0"/>
  </p:normalViewPr>
  <p:slideViewPr>
    <p:cSldViewPr>
      <p:cViewPr varScale="1">
        <p:scale>
          <a:sx n="84" d="100"/>
          <a:sy n="84" d="100"/>
        </p:scale>
        <p:origin x="1882" y="77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88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967232704851069"/>
          <c:y val="0.16610627275841797"/>
          <c:w val="0.50065534590297867"/>
          <c:h val="0.645638674052063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 %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tx>
                <c:rich>
                  <a:bodyPr/>
                  <a:lstStyle/>
                  <a:p>
                    <a:fld id="{74414413-69C6-4C73-9B3C-481D2098ECD4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fld id="{2F2CF21B-BEB4-41EA-B5A9-0203BED92E9D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3.2783143901122806E-3"/>
                  <c:y val="-1.7704462023125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AVC</c:v>
                </c:pt>
                <c:pt idx="1">
                  <c:v>C3B</c:v>
                </c:pt>
                <c:pt idx="2">
                  <c:v>CNAD</c:v>
                </c:pt>
                <c:pt idx="3">
                  <c:v>LC</c:v>
                </c:pt>
                <c:pt idx="4">
                  <c:v>MC+COMEDS</c:v>
                </c:pt>
                <c:pt idx="5">
                  <c:v>PC</c:v>
                </c:pt>
                <c:pt idx="6">
                  <c:v>STB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3.9</c:v>
                </c:pt>
                <c:pt idx="1">
                  <c:v>11.9</c:v>
                </c:pt>
                <c:pt idx="2">
                  <c:v>33</c:v>
                </c:pt>
                <c:pt idx="3">
                  <c:v>0.6</c:v>
                </c:pt>
                <c:pt idx="4">
                  <c:v>45.5</c:v>
                </c:pt>
                <c:pt idx="5">
                  <c:v>3.7</c:v>
                </c:pt>
                <c:pt idx="6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F107A-65FC-478D-9716-328E920CD38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C4AEEC13-EA0C-44BD-9479-014C143145FE}">
      <dgm:prSet phldrT="[Text]"/>
      <dgm:spPr/>
      <dgm:t>
        <a:bodyPr/>
        <a:lstStyle/>
        <a:p>
          <a:pPr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b="1" dirty="0" smtClean="0">
              <a:solidFill>
                <a:schemeClr val="tx1"/>
              </a:solidFill>
            </a:rPr>
            <a:t>Who are the main stakeholders for NATO Standardization ?</a:t>
          </a:r>
          <a:endParaRPr lang="en-US" b="1" dirty="0">
            <a:solidFill>
              <a:schemeClr val="tx1"/>
            </a:solidFill>
          </a:endParaRPr>
        </a:p>
      </dgm:t>
    </dgm:pt>
    <dgm:pt modelId="{7ABB869E-655E-4E61-A60C-5E57C90CF87B}" type="parTrans" cxnId="{30B23814-27F2-4C87-B3D0-636A36F5DB29}">
      <dgm:prSet/>
      <dgm:spPr/>
      <dgm:t>
        <a:bodyPr/>
        <a:lstStyle/>
        <a:p>
          <a:endParaRPr lang="en-US"/>
        </a:p>
      </dgm:t>
    </dgm:pt>
    <dgm:pt modelId="{86CC4DDA-B2BB-42C0-8FF1-7ED9D344A045}" type="sibTrans" cxnId="{30B23814-27F2-4C87-B3D0-636A36F5DB29}">
      <dgm:prSet/>
      <dgm:spPr/>
      <dgm:t>
        <a:bodyPr/>
        <a:lstStyle/>
        <a:p>
          <a:endParaRPr lang="en-US"/>
        </a:p>
      </dgm:t>
    </dgm:pt>
    <dgm:pt modelId="{5D2C1E36-8668-41DB-A476-7C179ED09A8E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What are their specific roles and responsibilities ?</a:t>
          </a:r>
          <a:endParaRPr lang="en-US" b="1" dirty="0">
            <a:solidFill>
              <a:schemeClr val="tx1"/>
            </a:solidFill>
          </a:endParaRPr>
        </a:p>
      </dgm:t>
    </dgm:pt>
    <dgm:pt modelId="{EE741ADE-0BD8-45C6-A21A-2249FE8C9896}" type="parTrans" cxnId="{87AAB874-EE77-4A59-B008-1B26DAB9E39A}">
      <dgm:prSet/>
      <dgm:spPr/>
      <dgm:t>
        <a:bodyPr/>
        <a:lstStyle/>
        <a:p>
          <a:endParaRPr lang="en-US"/>
        </a:p>
      </dgm:t>
    </dgm:pt>
    <dgm:pt modelId="{A5913844-43DE-46A5-A220-C8AE986105E0}" type="sibTrans" cxnId="{87AAB874-EE77-4A59-B008-1B26DAB9E39A}">
      <dgm:prSet/>
      <dgm:spPr/>
      <dgm:t>
        <a:bodyPr/>
        <a:lstStyle/>
        <a:p>
          <a:endParaRPr lang="en-US"/>
        </a:p>
      </dgm:t>
    </dgm:pt>
    <dgm:pt modelId="{4927803B-2DE0-4BCD-97E5-3946A0C0F917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b="1" dirty="0" smtClean="0">
              <a:solidFill>
                <a:schemeClr val="tx1"/>
              </a:solidFill>
            </a:rPr>
            <a:t>How does the NSO fit in ? </a:t>
          </a:r>
          <a:endParaRPr lang="en-US" b="1" dirty="0">
            <a:solidFill>
              <a:schemeClr val="tx1"/>
            </a:solidFill>
          </a:endParaRPr>
        </a:p>
      </dgm:t>
    </dgm:pt>
    <dgm:pt modelId="{280A69C0-5B3D-4BDF-A8E0-7314D54E63B7}" type="parTrans" cxnId="{A9A58A81-D733-4373-9850-D0899F709CD8}">
      <dgm:prSet/>
      <dgm:spPr/>
      <dgm:t>
        <a:bodyPr/>
        <a:lstStyle/>
        <a:p>
          <a:endParaRPr lang="en-US"/>
        </a:p>
      </dgm:t>
    </dgm:pt>
    <dgm:pt modelId="{605BC21F-BC17-4488-80BE-7BC53D17F7FA}" type="sibTrans" cxnId="{A9A58A81-D733-4373-9850-D0899F709CD8}">
      <dgm:prSet/>
      <dgm:spPr/>
      <dgm:t>
        <a:bodyPr/>
        <a:lstStyle/>
        <a:p>
          <a:endParaRPr lang="en-US"/>
        </a:p>
      </dgm:t>
    </dgm:pt>
    <dgm:pt modelId="{5AD57E29-E8E3-41C7-A300-C505E0C443EC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How are they organized ?</a:t>
          </a:r>
          <a:endParaRPr lang="en-US" b="1" dirty="0">
            <a:solidFill>
              <a:schemeClr val="tx1"/>
            </a:solidFill>
          </a:endParaRPr>
        </a:p>
      </dgm:t>
    </dgm:pt>
    <dgm:pt modelId="{9AEA9668-9D71-4D00-B502-DB07AC9EBEC0}" type="parTrans" cxnId="{E4699B7A-4EA5-416C-A504-9A55029D035D}">
      <dgm:prSet/>
      <dgm:spPr/>
      <dgm:t>
        <a:bodyPr/>
        <a:lstStyle/>
        <a:p>
          <a:endParaRPr lang="en-US"/>
        </a:p>
      </dgm:t>
    </dgm:pt>
    <dgm:pt modelId="{22B1BE06-3B3C-468A-ACDA-835EE2F6C93B}" type="sibTrans" cxnId="{E4699B7A-4EA5-416C-A504-9A55029D035D}">
      <dgm:prSet/>
      <dgm:spPr/>
      <dgm:t>
        <a:bodyPr/>
        <a:lstStyle/>
        <a:p>
          <a:endParaRPr lang="en-US"/>
        </a:p>
      </dgm:t>
    </dgm:pt>
    <dgm:pt modelId="{B1E8A578-7B92-419A-B1E5-BE67AF7B5C83}" type="pres">
      <dgm:prSet presAssocID="{29BF107A-65FC-478D-9716-328E920CD3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33AEF71-D052-405E-87A0-5A9A6339ED28}" type="pres">
      <dgm:prSet presAssocID="{29BF107A-65FC-478D-9716-328E920CD38A}" presName="Name1" presStyleCnt="0"/>
      <dgm:spPr/>
      <dgm:t>
        <a:bodyPr/>
        <a:lstStyle/>
        <a:p>
          <a:endParaRPr lang="en-GB"/>
        </a:p>
      </dgm:t>
    </dgm:pt>
    <dgm:pt modelId="{ABBC44EE-7CBC-4A3C-B1D0-1CF3593E865E}" type="pres">
      <dgm:prSet presAssocID="{29BF107A-65FC-478D-9716-328E920CD38A}" presName="cycle" presStyleCnt="0"/>
      <dgm:spPr/>
      <dgm:t>
        <a:bodyPr/>
        <a:lstStyle/>
        <a:p>
          <a:endParaRPr lang="en-GB"/>
        </a:p>
      </dgm:t>
    </dgm:pt>
    <dgm:pt modelId="{7C83AE48-F78B-4448-954C-A5E69E99409A}" type="pres">
      <dgm:prSet presAssocID="{29BF107A-65FC-478D-9716-328E920CD38A}" presName="srcNode" presStyleLbl="node1" presStyleIdx="0" presStyleCnt="4"/>
      <dgm:spPr/>
      <dgm:t>
        <a:bodyPr/>
        <a:lstStyle/>
        <a:p>
          <a:endParaRPr lang="en-GB"/>
        </a:p>
      </dgm:t>
    </dgm:pt>
    <dgm:pt modelId="{080E874D-E7E2-4518-9F2A-539EF29A98B8}" type="pres">
      <dgm:prSet presAssocID="{29BF107A-65FC-478D-9716-328E920CD38A}" presName="conn" presStyleLbl="parChTrans1D2" presStyleIdx="0" presStyleCnt="1"/>
      <dgm:spPr/>
      <dgm:t>
        <a:bodyPr/>
        <a:lstStyle/>
        <a:p>
          <a:endParaRPr lang="en-US"/>
        </a:p>
      </dgm:t>
    </dgm:pt>
    <dgm:pt modelId="{E8AFD345-5A51-4C4D-AE81-E815B1ECCAE6}" type="pres">
      <dgm:prSet presAssocID="{29BF107A-65FC-478D-9716-328E920CD38A}" presName="extraNode" presStyleLbl="node1" presStyleIdx="0" presStyleCnt="4"/>
      <dgm:spPr/>
      <dgm:t>
        <a:bodyPr/>
        <a:lstStyle/>
        <a:p>
          <a:endParaRPr lang="en-GB"/>
        </a:p>
      </dgm:t>
    </dgm:pt>
    <dgm:pt modelId="{D07C55F3-9D65-4402-8FE9-0E7EE01CE98F}" type="pres">
      <dgm:prSet presAssocID="{29BF107A-65FC-478D-9716-328E920CD38A}" presName="dstNode" presStyleLbl="node1" presStyleIdx="0" presStyleCnt="4"/>
      <dgm:spPr/>
      <dgm:t>
        <a:bodyPr/>
        <a:lstStyle/>
        <a:p>
          <a:endParaRPr lang="en-GB"/>
        </a:p>
      </dgm:t>
    </dgm:pt>
    <dgm:pt modelId="{68AA7B16-B4F7-4FDE-B5FA-69EECCA3B9F4}" type="pres">
      <dgm:prSet presAssocID="{C4AEEC13-EA0C-44BD-9479-014C143145FE}" presName="text_1" presStyleLbl="node1" presStyleIdx="0" presStyleCnt="4" custLinFactNeighborX="-548" custLinFactNeighborY="-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8B541-A5F5-4D08-B512-665A3BA007C1}" type="pres">
      <dgm:prSet presAssocID="{C4AEEC13-EA0C-44BD-9479-014C143145FE}" presName="accent_1" presStyleCnt="0"/>
      <dgm:spPr/>
      <dgm:t>
        <a:bodyPr/>
        <a:lstStyle/>
        <a:p>
          <a:endParaRPr lang="en-GB"/>
        </a:p>
      </dgm:t>
    </dgm:pt>
    <dgm:pt modelId="{18035B6D-44BC-4C86-8E9C-50FCD87169D2}" type="pres">
      <dgm:prSet presAssocID="{C4AEEC13-EA0C-44BD-9479-014C143145FE}" presName="accentRepeatNode" presStyleLbl="solidFgAcc1" presStyleIdx="0" presStyleCnt="4"/>
      <dgm:spPr/>
      <dgm:t>
        <a:bodyPr/>
        <a:lstStyle/>
        <a:p>
          <a:endParaRPr lang="en-GB"/>
        </a:p>
      </dgm:t>
    </dgm:pt>
    <dgm:pt modelId="{B297A468-83FD-4BCB-AD02-D4CE928D8134}" type="pres">
      <dgm:prSet presAssocID="{5AD57E29-E8E3-41C7-A300-C505E0C443E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A9CC6-5815-4F98-81DE-F570F153F355}" type="pres">
      <dgm:prSet presAssocID="{5AD57E29-E8E3-41C7-A300-C505E0C443EC}" presName="accent_2" presStyleCnt="0"/>
      <dgm:spPr/>
      <dgm:t>
        <a:bodyPr/>
        <a:lstStyle/>
        <a:p>
          <a:endParaRPr lang="en-GB"/>
        </a:p>
      </dgm:t>
    </dgm:pt>
    <dgm:pt modelId="{7F3B0D76-0698-4BB1-B7D5-32EDAF15D87C}" type="pres">
      <dgm:prSet presAssocID="{5AD57E29-E8E3-41C7-A300-C505E0C443EC}" presName="accentRepeatNode" presStyleLbl="solidFgAcc1" presStyleIdx="1" presStyleCnt="4"/>
      <dgm:spPr/>
      <dgm:t>
        <a:bodyPr/>
        <a:lstStyle/>
        <a:p>
          <a:endParaRPr lang="en-GB"/>
        </a:p>
      </dgm:t>
    </dgm:pt>
    <dgm:pt modelId="{606039A9-EF0F-48A7-B44F-BA00FAA2DCCB}" type="pres">
      <dgm:prSet presAssocID="{5D2C1E36-8668-41DB-A476-7C179ED09A8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25CFB-3762-40D4-9F8F-E80D2151FABE}" type="pres">
      <dgm:prSet presAssocID="{5D2C1E36-8668-41DB-A476-7C179ED09A8E}" presName="accent_3" presStyleCnt="0"/>
      <dgm:spPr/>
      <dgm:t>
        <a:bodyPr/>
        <a:lstStyle/>
        <a:p>
          <a:endParaRPr lang="en-GB"/>
        </a:p>
      </dgm:t>
    </dgm:pt>
    <dgm:pt modelId="{C70B7608-17BC-46E3-8EBE-DFAE6384ABE8}" type="pres">
      <dgm:prSet presAssocID="{5D2C1E36-8668-41DB-A476-7C179ED09A8E}" presName="accentRepeatNode" presStyleLbl="solidFgAcc1" presStyleIdx="2" presStyleCnt="4"/>
      <dgm:spPr/>
      <dgm:t>
        <a:bodyPr/>
        <a:lstStyle/>
        <a:p>
          <a:endParaRPr lang="en-GB"/>
        </a:p>
      </dgm:t>
    </dgm:pt>
    <dgm:pt modelId="{660CC186-72A7-4D2D-A68C-FED65D9BA1EA}" type="pres">
      <dgm:prSet presAssocID="{4927803B-2DE0-4BCD-97E5-3946A0C0F91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4DEB7-E140-4B9B-9336-ED43CCA8578B}" type="pres">
      <dgm:prSet presAssocID="{4927803B-2DE0-4BCD-97E5-3946A0C0F917}" presName="accent_4" presStyleCnt="0"/>
      <dgm:spPr/>
      <dgm:t>
        <a:bodyPr/>
        <a:lstStyle/>
        <a:p>
          <a:endParaRPr lang="en-GB"/>
        </a:p>
      </dgm:t>
    </dgm:pt>
    <dgm:pt modelId="{853AF49B-279F-49FA-AABA-B47EFB9A646A}" type="pres">
      <dgm:prSet presAssocID="{4927803B-2DE0-4BCD-97E5-3946A0C0F917}" presName="accentRepeatNode" presStyleLbl="solidFgAcc1" presStyleIdx="3" presStyleCnt="4"/>
      <dgm:spPr/>
      <dgm:t>
        <a:bodyPr/>
        <a:lstStyle/>
        <a:p>
          <a:endParaRPr lang="en-GB"/>
        </a:p>
      </dgm:t>
    </dgm:pt>
  </dgm:ptLst>
  <dgm:cxnLst>
    <dgm:cxn modelId="{D2B4382A-5749-482E-9366-803CB45FB9C9}" type="presOf" srcId="{29BF107A-65FC-478D-9716-328E920CD38A}" destId="{B1E8A578-7B92-419A-B1E5-BE67AF7B5C83}" srcOrd="0" destOrd="0" presId="urn:microsoft.com/office/officeart/2008/layout/VerticalCurvedList"/>
    <dgm:cxn modelId="{541B6C08-6BA6-4DC7-995D-C63276C3BDDF}" type="presOf" srcId="{5D2C1E36-8668-41DB-A476-7C179ED09A8E}" destId="{606039A9-EF0F-48A7-B44F-BA00FAA2DCCB}" srcOrd="0" destOrd="0" presId="urn:microsoft.com/office/officeart/2008/layout/VerticalCurvedList"/>
    <dgm:cxn modelId="{0A603290-AAAB-4F9C-8C67-5FDC7A8F8C59}" type="presOf" srcId="{86CC4DDA-B2BB-42C0-8FF1-7ED9D344A045}" destId="{080E874D-E7E2-4518-9F2A-539EF29A98B8}" srcOrd="0" destOrd="0" presId="urn:microsoft.com/office/officeart/2008/layout/VerticalCurvedList"/>
    <dgm:cxn modelId="{41F5FBB7-7457-4B08-9A01-A4D20889D512}" type="presOf" srcId="{C4AEEC13-EA0C-44BD-9479-014C143145FE}" destId="{68AA7B16-B4F7-4FDE-B5FA-69EECCA3B9F4}" srcOrd="0" destOrd="0" presId="urn:microsoft.com/office/officeart/2008/layout/VerticalCurvedList"/>
    <dgm:cxn modelId="{A9A58A81-D733-4373-9850-D0899F709CD8}" srcId="{29BF107A-65FC-478D-9716-328E920CD38A}" destId="{4927803B-2DE0-4BCD-97E5-3946A0C0F917}" srcOrd="3" destOrd="0" parTransId="{280A69C0-5B3D-4BDF-A8E0-7314D54E63B7}" sibTransId="{605BC21F-BC17-4488-80BE-7BC53D17F7FA}"/>
    <dgm:cxn modelId="{30B23814-27F2-4C87-B3D0-636A36F5DB29}" srcId="{29BF107A-65FC-478D-9716-328E920CD38A}" destId="{C4AEEC13-EA0C-44BD-9479-014C143145FE}" srcOrd="0" destOrd="0" parTransId="{7ABB869E-655E-4E61-A60C-5E57C90CF87B}" sibTransId="{86CC4DDA-B2BB-42C0-8FF1-7ED9D344A045}"/>
    <dgm:cxn modelId="{6DAE3F20-EAF5-49E3-B5EF-5E1914C1B881}" type="presOf" srcId="{5AD57E29-E8E3-41C7-A300-C505E0C443EC}" destId="{B297A468-83FD-4BCB-AD02-D4CE928D8134}" srcOrd="0" destOrd="0" presId="urn:microsoft.com/office/officeart/2008/layout/VerticalCurvedList"/>
    <dgm:cxn modelId="{87AAB874-EE77-4A59-B008-1B26DAB9E39A}" srcId="{29BF107A-65FC-478D-9716-328E920CD38A}" destId="{5D2C1E36-8668-41DB-A476-7C179ED09A8E}" srcOrd="2" destOrd="0" parTransId="{EE741ADE-0BD8-45C6-A21A-2249FE8C9896}" sibTransId="{A5913844-43DE-46A5-A220-C8AE986105E0}"/>
    <dgm:cxn modelId="{0E42D7E6-BC9A-4A39-9BFC-0F39F01C6C8B}" type="presOf" srcId="{4927803B-2DE0-4BCD-97E5-3946A0C0F917}" destId="{660CC186-72A7-4D2D-A68C-FED65D9BA1EA}" srcOrd="0" destOrd="0" presId="urn:microsoft.com/office/officeart/2008/layout/VerticalCurvedList"/>
    <dgm:cxn modelId="{E4699B7A-4EA5-416C-A504-9A55029D035D}" srcId="{29BF107A-65FC-478D-9716-328E920CD38A}" destId="{5AD57E29-E8E3-41C7-A300-C505E0C443EC}" srcOrd="1" destOrd="0" parTransId="{9AEA9668-9D71-4D00-B502-DB07AC9EBEC0}" sibTransId="{22B1BE06-3B3C-468A-ACDA-835EE2F6C93B}"/>
    <dgm:cxn modelId="{51C95102-D6F6-4B9C-A4D2-3928A888C461}" type="presParOf" srcId="{B1E8A578-7B92-419A-B1E5-BE67AF7B5C83}" destId="{E33AEF71-D052-405E-87A0-5A9A6339ED28}" srcOrd="0" destOrd="0" presId="urn:microsoft.com/office/officeart/2008/layout/VerticalCurvedList"/>
    <dgm:cxn modelId="{F4C83EC9-6B61-4F6A-A75C-7A789A300660}" type="presParOf" srcId="{E33AEF71-D052-405E-87A0-5A9A6339ED28}" destId="{ABBC44EE-7CBC-4A3C-B1D0-1CF3593E865E}" srcOrd="0" destOrd="0" presId="urn:microsoft.com/office/officeart/2008/layout/VerticalCurvedList"/>
    <dgm:cxn modelId="{2D713C04-9BDC-4EE7-B5C6-6A7E3616AC72}" type="presParOf" srcId="{ABBC44EE-7CBC-4A3C-B1D0-1CF3593E865E}" destId="{7C83AE48-F78B-4448-954C-A5E69E99409A}" srcOrd="0" destOrd="0" presId="urn:microsoft.com/office/officeart/2008/layout/VerticalCurvedList"/>
    <dgm:cxn modelId="{DA92E32D-A1A0-4C56-B4BC-BEA68EE2ED20}" type="presParOf" srcId="{ABBC44EE-7CBC-4A3C-B1D0-1CF3593E865E}" destId="{080E874D-E7E2-4518-9F2A-539EF29A98B8}" srcOrd="1" destOrd="0" presId="urn:microsoft.com/office/officeart/2008/layout/VerticalCurvedList"/>
    <dgm:cxn modelId="{12E8A983-9977-4784-848E-34680D6F2109}" type="presParOf" srcId="{ABBC44EE-7CBC-4A3C-B1D0-1CF3593E865E}" destId="{E8AFD345-5A51-4C4D-AE81-E815B1ECCAE6}" srcOrd="2" destOrd="0" presId="urn:microsoft.com/office/officeart/2008/layout/VerticalCurvedList"/>
    <dgm:cxn modelId="{78EED907-EFEF-41B2-9CA8-D74884812C2D}" type="presParOf" srcId="{ABBC44EE-7CBC-4A3C-B1D0-1CF3593E865E}" destId="{D07C55F3-9D65-4402-8FE9-0E7EE01CE98F}" srcOrd="3" destOrd="0" presId="urn:microsoft.com/office/officeart/2008/layout/VerticalCurvedList"/>
    <dgm:cxn modelId="{B288E08B-6EE8-4F96-9BB2-C3515DABC02F}" type="presParOf" srcId="{E33AEF71-D052-405E-87A0-5A9A6339ED28}" destId="{68AA7B16-B4F7-4FDE-B5FA-69EECCA3B9F4}" srcOrd="1" destOrd="0" presId="urn:microsoft.com/office/officeart/2008/layout/VerticalCurvedList"/>
    <dgm:cxn modelId="{44FD233F-4BE8-4886-93A1-0F019EDF4DEF}" type="presParOf" srcId="{E33AEF71-D052-405E-87A0-5A9A6339ED28}" destId="{1208B541-A5F5-4D08-B512-665A3BA007C1}" srcOrd="2" destOrd="0" presId="urn:microsoft.com/office/officeart/2008/layout/VerticalCurvedList"/>
    <dgm:cxn modelId="{C50D22B3-BB24-4C93-87DA-3C6E5083A377}" type="presParOf" srcId="{1208B541-A5F5-4D08-B512-665A3BA007C1}" destId="{18035B6D-44BC-4C86-8E9C-50FCD87169D2}" srcOrd="0" destOrd="0" presId="urn:microsoft.com/office/officeart/2008/layout/VerticalCurvedList"/>
    <dgm:cxn modelId="{8038F2D6-488B-48BF-BFA9-EE962EA06307}" type="presParOf" srcId="{E33AEF71-D052-405E-87A0-5A9A6339ED28}" destId="{B297A468-83FD-4BCB-AD02-D4CE928D8134}" srcOrd="3" destOrd="0" presId="urn:microsoft.com/office/officeart/2008/layout/VerticalCurvedList"/>
    <dgm:cxn modelId="{6A9E6682-FF48-4486-A050-2162685DBD46}" type="presParOf" srcId="{E33AEF71-D052-405E-87A0-5A9A6339ED28}" destId="{BCDA9CC6-5815-4F98-81DE-F570F153F355}" srcOrd="4" destOrd="0" presId="urn:microsoft.com/office/officeart/2008/layout/VerticalCurvedList"/>
    <dgm:cxn modelId="{C2AA4436-25F7-4D4A-9C10-C217D06616AB}" type="presParOf" srcId="{BCDA9CC6-5815-4F98-81DE-F570F153F355}" destId="{7F3B0D76-0698-4BB1-B7D5-32EDAF15D87C}" srcOrd="0" destOrd="0" presId="urn:microsoft.com/office/officeart/2008/layout/VerticalCurvedList"/>
    <dgm:cxn modelId="{F72D2785-B791-46A1-AC1B-B41A304877B4}" type="presParOf" srcId="{E33AEF71-D052-405E-87A0-5A9A6339ED28}" destId="{606039A9-EF0F-48A7-B44F-BA00FAA2DCCB}" srcOrd="5" destOrd="0" presId="urn:microsoft.com/office/officeart/2008/layout/VerticalCurvedList"/>
    <dgm:cxn modelId="{8C94DFFE-B7C4-49E4-837E-D34F18CDAF63}" type="presParOf" srcId="{E33AEF71-D052-405E-87A0-5A9A6339ED28}" destId="{2D725CFB-3762-40D4-9F8F-E80D2151FABE}" srcOrd="6" destOrd="0" presId="urn:microsoft.com/office/officeart/2008/layout/VerticalCurvedList"/>
    <dgm:cxn modelId="{F09E9858-7478-403D-B82C-443661FE3B87}" type="presParOf" srcId="{2D725CFB-3762-40D4-9F8F-E80D2151FABE}" destId="{C70B7608-17BC-46E3-8EBE-DFAE6384ABE8}" srcOrd="0" destOrd="0" presId="urn:microsoft.com/office/officeart/2008/layout/VerticalCurvedList"/>
    <dgm:cxn modelId="{100DCED0-2819-4DE9-B4F9-3FA385C31FDD}" type="presParOf" srcId="{E33AEF71-D052-405E-87A0-5A9A6339ED28}" destId="{660CC186-72A7-4D2D-A68C-FED65D9BA1EA}" srcOrd="7" destOrd="0" presId="urn:microsoft.com/office/officeart/2008/layout/VerticalCurvedList"/>
    <dgm:cxn modelId="{48E692B1-A0A3-4DF7-8A0B-A50BE3A901DF}" type="presParOf" srcId="{E33AEF71-D052-405E-87A0-5A9A6339ED28}" destId="{78A4DEB7-E140-4B9B-9336-ED43CCA8578B}" srcOrd="8" destOrd="0" presId="urn:microsoft.com/office/officeart/2008/layout/VerticalCurvedList"/>
    <dgm:cxn modelId="{B908AB4C-C73B-450A-9C0B-88D98BEC897A}" type="presParOf" srcId="{78A4DEB7-E140-4B9B-9336-ED43CCA8578B}" destId="{853AF49B-279F-49FA-AABA-B47EFB9A64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FA8492-9E2F-45CE-8DB0-F13722E3D78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599E0C97-15A7-4D9F-BA40-FC9F4B8127F7}">
      <dgm:prSet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NAC</a:t>
          </a:r>
        </a:p>
      </dgm:t>
    </dgm:pt>
    <dgm:pt modelId="{E09F8692-6E1E-42BF-81F8-226845CC7656}" type="parTrans" cxnId="{6F673A93-00F3-4389-936A-621CB981E901}">
      <dgm:prSet/>
      <dgm:spPr/>
      <dgm:t>
        <a:bodyPr/>
        <a:lstStyle/>
        <a:p>
          <a:pPr algn="ctr"/>
          <a:endParaRPr lang="en-US"/>
        </a:p>
      </dgm:t>
    </dgm:pt>
    <dgm:pt modelId="{574B4A72-98E7-4D7C-B283-CAA88F5B352C}" type="sibTrans" cxnId="{6F673A93-00F3-4389-936A-621CB981E901}">
      <dgm:prSet/>
      <dgm:spPr/>
      <dgm:t>
        <a:bodyPr/>
        <a:lstStyle/>
        <a:p>
          <a:pPr algn="ctr"/>
          <a:endParaRPr lang="en-US"/>
        </a:p>
      </dgm:t>
    </dgm:pt>
    <dgm:pt modelId="{7120D22E-E565-4191-B9A8-ED55D89D4894}">
      <dgm:prSet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MC</a:t>
          </a:r>
        </a:p>
      </dgm:t>
    </dgm:pt>
    <dgm:pt modelId="{99198901-63F7-4C3C-B8BE-323B3B0287AB}" type="parTrans" cxnId="{A1FD05DF-247C-4016-B11D-34324DF5D23E}">
      <dgm:prSet/>
      <dgm:spPr/>
      <dgm:t>
        <a:bodyPr/>
        <a:lstStyle/>
        <a:p>
          <a:pPr algn="ctr"/>
          <a:endParaRPr lang="en-US"/>
        </a:p>
      </dgm:t>
    </dgm:pt>
    <dgm:pt modelId="{304177B7-C78F-47DC-8B5C-CEDD5FD21808}" type="sibTrans" cxnId="{A1FD05DF-247C-4016-B11D-34324DF5D23E}">
      <dgm:prSet/>
      <dgm:spPr/>
      <dgm:t>
        <a:bodyPr/>
        <a:lstStyle/>
        <a:p>
          <a:pPr algn="ctr"/>
          <a:endParaRPr lang="en-US"/>
        </a:p>
      </dgm:t>
    </dgm:pt>
    <dgm:pt modelId="{CA37360E-75F0-4A42-AC96-99A4248B1543}">
      <dgm:prSet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CNAD</a:t>
          </a:r>
        </a:p>
      </dgm:t>
    </dgm:pt>
    <dgm:pt modelId="{6523A755-1433-4204-A060-2EDA96829B66}" type="parTrans" cxnId="{C8B1A4A9-80BD-4146-B19A-563BC5071757}">
      <dgm:prSet/>
      <dgm:spPr/>
      <dgm:t>
        <a:bodyPr/>
        <a:lstStyle/>
        <a:p>
          <a:pPr algn="ctr"/>
          <a:endParaRPr lang="en-US"/>
        </a:p>
      </dgm:t>
    </dgm:pt>
    <dgm:pt modelId="{9A7E0938-F638-42E9-BB19-EE0B39E44694}" type="sibTrans" cxnId="{C8B1A4A9-80BD-4146-B19A-563BC5071757}">
      <dgm:prSet/>
      <dgm:spPr/>
      <dgm:t>
        <a:bodyPr/>
        <a:lstStyle/>
        <a:p>
          <a:pPr algn="ctr"/>
          <a:endParaRPr lang="en-US"/>
        </a:p>
      </dgm:t>
    </dgm:pt>
    <dgm:pt modelId="{0550A1BA-F366-4ED3-99B9-488FB72D0817}">
      <dgm:prSet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LC</a:t>
          </a:r>
        </a:p>
      </dgm:t>
    </dgm:pt>
    <dgm:pt modelId="{E4677E21-A21B-43EB-8CE9-452DAC2B3562}" type="parTrans" cxnId="{E98A5AF9-37C2-4133-9253-82FAEA4C3996}">
      <dgm:prSet/>
      <dgm:spPr/>
      <dgm:t>
        <a:bodyPr/>
        <a:lstStyle/>
        <a:p>
          <a:pPr algn="ctr"/>
          <a:endParaRPr lang="en-US"/>
        </a:p>
      </dgm:t>
    </dgm:pt>
    <dgm:pt modelId="{22877F33-F01E-4821-8D7C-010775E58A62}" type="sibTrans" cxnId="{E98A5AF9-37C2-4133-9253-82FAEA4C3996}">
      <dgm:prSet/>
      <dgm:spPr/>
      <dgm:t>
        <a:bodyPr/>
        <a:lstStyle/>
        <a:p>
          <a:pPr algn="ctr"/>
          <a:endParaRPr lang="en-US"/>
        </a:p>
      </dgm:t>
    </dgm:pt>
    <dgm:pt modelId="{CE23F63A-1D43-445F-AAF2-BCD2D50CA531}">
      <dgm:prSet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C3B</a:t>
          </a:r>
        </a:p>
      </dgm:t>
    </dgm:pt>
    <dgm:pt modelId="{8BEA10EE-3EFA-4C14-A628-2EA9B05C4CDB}" type="parTrans" cxnId="{26FE41DA-6437-4A25-988F-054536EAC739}">
      <dgm:prSet/>
      <dgm:spPr/>
      <dgm:t>
        <a:bodyPr/>
        <a:lstStyle/>
        <a:p>
          <a:pPr algn="ctr"/>
          <a:endParaRPr lang="en-US"/>
        </a:p>
      </dgm:t>
    </dgm:pt>
    <dgm:pt modelId="{7961B2C9-5FBD-45DF-8C9A-D865F94ECDF5}" type="sibTrans" cxnId="{26FE41DA-6437-4A25-988F-054536EAC739}">
      <dgm:prSet/>
      <dgm:spPr/>
      <dgm:t>
        <a:bodyPr/>
        <a:lstStyle/>
        <a:p>
          <a:pPr algn="ctr"/>
          <a:endParaRPr lang="en-US"/>
        </a:p>
      </dgm:t>
    </dgm:pt>
    <dgm:pt modelId="{AC8CC9B7-6EA5-4646-9C92-0137498C576D}">
      <dgm:prSet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AVC</a:t>
          </a:r>
        </a:p>
      </dgm:t>
    </dgm:pt>
    <dgm:pt modelId="{862CB79C-A0EB-4927-B3EB-415C737DF69D}" type="parTrans" cxnId="{955BB58D-036F-484A-A05D-EC339F92A8EF}">
      <dgm:prSet/>
      <dgm:spPr/>
      <dgm:t>
        <a:bodyPr/>
        <a:lstStyle/>
        <a:p>
          <a:pPr algn="ctr"/>
          <a:endParaRPr lang="en-US"/>
        </a:p>
      </dgm:t>
    </dgm:pt>
    <dgm:pt modelId="{1099DCA7-F2E7-460C-B719-16A42AE013BD}" type="sibTrans" cxnId="{955BB58D-036F-484A-A05D-EC339F92A8EF}">
      <dgm:prSet/>
      <dgm:spPr/>
      <dgm:t>
        <a:bodyPr/>
        <a:lstStyle/>
        <a:p>
          <a:pPr algn="ctr"/>
          <a:endParaRPr lang="en-US"/>
        </a:p>
      </dgm:t>
    </dgm:pt>
    <dgm:pt modelId="{2BA25CAB-75A2-4FA2-808C-66BACDF31A6A}">
      <dgm:prSet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CS</a:t>
          </a:r>
        </a:p>
      </dgm:t>
    </dgm:pt>
    <dgm:pt modelId="{81ABAACF-0706-44C5-BDC9-AA9533D628BE}" type="parTrans" cxnId="{56529636-DC26-44DD-92A8-2980A712CC38}">
      <dgm:prSet/>
      <dgm:spPr/>
      <dgm:t>
        <a:bodyPr/>
        <a:lstStyle/>
        <a:p>
          <a:pPr algn="ctr"/>
          <a:endParaRPr lang="en-GB"/>
        </a:p>
      </dgm:t>
    </dgm:pt>
    <dgm:pt modelId="{DAEA260E-1E26-41D0-BBDD-3F6B40484DF2}" type="sibTrans" cxnId="{56529636-DC26-44DD-92A8-2980A712CC38}">
      <dgm:prSet/>
      <dgm:spPr/>
      <dgm:t>
        <a:bodyPr/>
        <a:lstStyle/>
        <a:p>
          <a:pPr algn="ctr"/>
          <a:endParaRPr lang="en-GB"/>
        </a:p>
      </dgm:t>
    </dgm:pt>
    <dgm:pt modelId="{A79E741E-4753-4B8B-9496-2EDE5E6BC4B2}" type="pres">
      <dgm:prSet presAssocID="{07FA8492-9E2F-45CE-8DB0-F13722E3D7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C6631DB-7BE4-479E-9741-715A76CBDA5E}" type="pres">
      <dgm:prSet presAssocID="{599E0C97-15A7-4D9F-BA40-FC9F4B8127F7}" presName="hierRoot1" presStyleCnt="0">
        <dgm:presLayoutVars>
          <dgm:hierBranch val="init"/>
        </dgm:presLayoutVars>
      </dgm:prSet>
      <dgm:spPr/>
    </dgm:pt>
    <dgm:pt modelId="{1CF0FB1C-2262-4F9B-929B-367D47FC3079}" type="pres">
      <dgm:prSet presAssocID="{599E0C97-15A7-4D9F-BA40-FC9F4B8127F7}" presName="rootComposite1" presStyleCnt="0"/>
      <dgm:spPr/>
    </dgm:pt>
    <dgm:pt modelId="{12C17C17-CFA6-4DEF-9A1F-057EAEC28DA5}" type="pres">
      <dgm:prSet presAssocID="{599E0C97-15A7-4D9F-BA40-FC9F4B8127F7}" presName="rootText1" presStyleLbl="node0" presStyleIdx="0" presStyleCnt="1" custLinFactNeighborX="-48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8F5CEBB-67C4-4DBF-9BB4-F17975BDD322}" type="pres">
      <dgm:prSet presAssocID="{599E0C97-15A7-4D9F-BA40-FC9F4B8127F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27F34C23-7E73-4984-AF31-F2DFFC3DFACA}" type="pres">
      <dgm:prSet presAssocID="{599E0C97-15A7-4D9F-BA40-FC9F4B8127F7}" presName="hierChild2" presStyleCnt="0"/>
      <dgm:spPr/>
    </dgm:pt>
    <dgm:pt modelId="{C244F357-376A-4D0C-96B5-6CD465D1D488}" type="pres">
      <dgm:prSet presAssocID="{99198901-63F7-4C3C-B8BE-323B3B0287AB}" presName="Name37" presStyleLbl="parChTrans1D2" presStyleIdx="0" presStyleCnt="6"/>
      <dgm:spPr/>
      <dgm:t>
        <a:bodyPr/>
        <a:lstStyle/>
        <a:p>
          <a:endParaRPr lang="en-GB"/>
        </a:p>
      </dgm:t>
    </dgm:pt>
    <dgm:pt modelId="{E8CD2380-D114-4464-B684-A49D93DAADC7}" type="pres">
      <dgm:prSet presAssocID="{7120D22E-E565-4191-B9A8-ED55D89D4894}" presName="hierRoot2" presStyleCnt="0">
        <dgm:presLayoutVars>
          <dgm:hierBranch/>
        </dgm:presLayoutVars>
      </dgm:prSet>
      <dgm:spPr/>
    </dgm:pt>
    <dgm:pt modelId="{04207E8C-765E-42FB-AFBC-BAB392BE2ED7}" type="pres">
      <dgm:prSet presAssocID="{7120D22E-E565-4191-B9A8-ED55D89D4894}" presName="rootComposite" presStyleCnt="0"/>
      <dgm:spPr/>
    </dgm:pt>
    <dgm:pt modelId="{1B1F8E2D-324A-43D1-8994-7DF929E06D98}" type="pres">
      <dgm:prSet presAssocID="{7120D22E-E565-4191-B9A8-ED55D89D4894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D94FDD-D7F0-4A41-B168-506ED3414560}" type="pres">
      <dgm:prSet presAssocID="{7120D22E-E565-4191-B9A8-ED55D89D4894}" presName="rootConnector" presStyleLbl="node2" presStyleIdx="0" presStyleCnt="6"/>
      <dgm:spPr/>
      <dgm:t>
        <a:bodyPr/>
        <a:lstStyle/>
        <a:p>
          <a:endParaRPr lang="en-US"/>
        </a:p>
      </dgm:t>
    </dgm:pt>
    <dgm:pt modelId="{739C588C-A30A-4909-8E8B-D65812C14539}" type="pres">
      <dgm:prSet presAssocID="{7120D22E-E565-4191-B9A8-ED55D89D4894}" presName="hierChild4" presStyleCnt="0"/>
      <dgm:spPr/>
    </dgm:pt>
    <dgm:pt modelId="{7275F467-8623-43B5-B3BB-85BC25DAB056}" type="pres">
      <dgm:prSet presAssocID="{7120D22E-E565-4191-B9A8-ED55D89D4894}" presName="hierChild5" presStyleCnt="0"/>
      <dgm:spPr/>
    </dgm:pt>
    <dgm:pt modelId="{DB0C056C-2858-4562-9A95-60A235857CDD}" type="pres">
      <dgm:prSet presAssocID="{6523A755-1433-4204-A060-2EDA96829B66}" presName="Name37" presStyleLbl="parChTrans1D2" presStyleIdx="1" presStyleCnt="6"/>
      <dgm:spPr/>
      <dgm:t>
        <a:bodyPr/>
        <a:lstStyle/>
        <a:p>
          <a:endParaRPr lang="en-GB"/>
        </a:p>
      </dgm:t>
    </dgm:pt>
    <dgm:pt modelId="{E746A525-5409-4B50-931C-6C43E7333DF4}" type="pres">
      <dgm:prSet presAssocID="{CA37360E-75F0-4A42-AC96-99A4248B1543}" presName="hierRoot2" presStyleCnt="0">
        <dgm:presLayoutVars>
          <dgm:hierBranch/>
        </dgm:presLayoutVars>
      </dgm:prSet>
      <dgm:spPr/>
    </dgm:pt>
    <dgm:pt modelId="{399A462D-B6D3-4148-A204-CE9BE207DBF0}" type="pres">
      <dgm:prSet presAssocID="{CA37360E-75F0-4A42-AC96-99A4248B1543}" presName="rootComposite" presStyleCnt="0"/>
      <dgm:spPr/>
    </dgm:pt>
    <dgm:pt modelId="{94A4DA5C-C149-40EB-BC23-B239C62239FB}" type="pres">
      <dgm:prSet presAssocID="{CA37360E-75F0-4A42-AC96-99A4248B1543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2C8FA5-D31A-4ADE-8E86-6E376F399EB3}" type="pres">
      <dgm:prSet presAssocID="{CA37360E-75F0-4A42-AC96-99A4248B1543}" presName="rootConnector" presStyleLbl="node2" presStyleIdx="1" presStyleCnt="6"/>
      <dgm:spPr/>
      <dgm:t>
        <a:bodyPr/>
        <a:lstStyle/>
        <a:p>
          <a:endParaRPr lang="en-US"/>
        </a:p>
      </dgm:t>
    </dgm:pt>
    <dgm:pt modelId="{B6498991-1D2B-4E4A-A1D7-1BC89C333EC9}" type="pres">
      <dgm:prSet presAssocID="{CA37360E-75F0-4A42-AC96-99A4248B1543}" presName="hierChild4" presStyleCnt="0"/>
      <dgm:spPr/>
    </dgm:pt>
    <dgm:pt modelId="{7636B501-C61C-44B7-BEBE-AD6ECF328C52}" type="pres">
      <dgm:prSet presAssocID="{CA37360E-75F0-4A42-AC96-99A4248B1543}" presName="hierChild5" presStyleCnt="0"/>
      <dgm:spPr/>
    </dgm:pt>
    <dgm:pt modelId="{383D2696-4097-4910-B0D6-9BCC6B088653}" type="pres">
      <dgm:prSet presAssocID="{E4677E21-A21B-43EB-8CE9-452DAC2B3562}" presName="Name37" presStyleLbl="parChTrans1D2" presStyleIdx="2" presStyleCnt="6"/>
      <dgm:spPr/>
      <dgm:t>
        <a:bodyPr/>
        <a:lstStyle/>
        <a:p>
          <a:endParaRPr lang="en-GB"/>
        </a:p>
      </dgm:t>
    </dgm:pt>
    <dgm:pt modelId="{FF2A663F-5808-460C-963E-E024522FAFEE}" type="pres">
      <dgm:prSet presAssocID="{0550A1BA-F366-4ED3-99B9-488FB72D0817}" presName="hierRoot2" presStyleCnt="0">
        <dgm:presLayoutVars>
          <dgm:hierBranch/>
        </dgm:presLayoutVars>
      </dgm:prSet>
      <dgm:spPr/>
    </dgm:pt>
    <dgm:pt modelId="{C97F3149-12BF-4E0C-BFBE-C553940CB197}" type="pres">
      <dgm:prSet presAssocID="{0550A1BA-F366-4ED3-99B9-488FB72D0817}" presName="rootComposite" presStyleCnt="0"/>
      <dgm:spPr/>
    </dgm:pt>
    <dgm:pt modelId="{FE00012C-2BA8-457F-AA18-FD09D6482718}" type="pres">
      <dgm:prSet presAssocID="{0550A1BA-F366-4ED3-99B9-488FB72D0817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B27E47-F1BF-4978-97EF-F1AC4ECFC7BB}" type="pres">
      <dgm:prSet presAssocID="{0550A1BA-F366-4ED3-99B9-488FB72D0817}" presName="rootConnector" presStyleLbl="node2" presStyleIdx="2" presStyleCnt="6"/>
      <dgm:spPr/>
      <dgm:t>
        <a:bodyPr/>
        <a:lstStyle/>
        <a:p>
          <a:endParaRPr lang="en-US"/>
        </a:p>
      </dgm:t>
    </dgm:pt>
    <dgm:pt modelId="{625451F2-4AF1-418A-8254-2E2ADF41E55D}" type="pres">
      <dgm:prSet presAssocID="{0550A1BA-F366-4ED3-99B9-488FB72D0817}" presName="hierChild4" presStyleCnt="0"/>
      <dgm:spPr/>
    </dgm:pt>
    <dgm:pt modelId="{DB381E3C-13AA-4A20-ACC6-ACE126118C1F}" type="pres">
      <dgm:prSet presAssocID="{0550A1BA-F366-4ED3-99B9-488FB72D0817}" presName="hierChild5" presStyleCnt="0"/>
      <dgm:spPr/>
    </dgm:pt>
    <dgm:pt modelId="{C1E09E08-38EE-401C-A408-255AE96A6CED}" type="pres">
      <dgm:prSet presAssocID="{8BEA10EE-3EFA-4C14-A628-2EA9B05C4CDB}" presName="Name37" presStyleLbl="parChTrans1D2" presStyleIdx="3" presStyleCnt="6"/>
      <dgm:spPr/>
      <dgm:t>
        <a:bodyPr/>
        <a:lstStyle/>
        <a:p>
          <a:endParaRPr lang="en-GB"/>
        </a:p>
      </dgm:t>
    </dgm:pt>
    <dgm:pt modelId="{0F2EBB12-1848-4ED2-BEEA-20AE6FF584CF}" type="pres">
      <dgm:prSet presAssocID="{CE23F63A-1D43-445F-AAF2-BCD2D50CA531}" presName="hierRoot2" presStyleCnt="0">
        <dgm:presLayoutVars>
          <dgm:hierBranch/>
        </dgm:presLayoutVars>
      </dgm:prSet>
      <dgm:spPr/>
    </dgm:pt>
    <dgm:pt modelId="{BC6ADA68-13DF-45FA-86C5-FB2D6502C978}" type="pres">
      <dgm:prSet presAssocID="{CE23F63A-1D43-445F-AAF2-BCD2D50CA531}" presName="rootComposite" presStyleCnt="0"/>
      <dgm:spPr/>
    </dgm:pt>
    <dgm:pt modelId="{8E359F17-3575-498B-BCF5-65A8CE5F8357}" type="pres">
      <dgm:prSet presAssocID="{CE23F63A-1D43-445F-AAF2-BCD2D50CA531}" presName="rootText" presStyleLbl="node2" presStyleIdx="3" presStyleCnt="6" custLinFactX="21998" custLinFactNeighborX="100000" custLinFactNeighborY="-15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3F062B-A269-4849-A517-0078F9F54BD8}" type="pres">
      <dgm:prSet presAssocID="{CE23F63A-1D43-445F-AAF2-BCD2D50CA531}" presName="rootConnector" presStyleLbl="node2" presStyleIdx="3" presStyleCnt="6"/>
      <dgm:spPr/>
      <dgm:t>
        <a:bodyPr/>
        <a:lstStyle/>
        <a:p>
          <a:endParaRPr lang="en-US"/>
        </a:p>
      </dgm:t>
    </dgm:pt>
    <dgm:pt modelId="{EE9FEED0-D308-425F-9AEE-C3800E3CA11E}" type="pres">
      <dgm:prSet presAssocID="{CE23F63A-1D43-445F-AAF2-BCD2D50CA531}" presName="hierChild4" presStyleCnt="0"/>
      <dgm:spPr/>
    </dgm:pt>
    <dgm:pt modelId="{4634B500-4E71-47DD-8C65-1DD42D54921F}" type="pres">
      <dgm:prSet presAssocID="{CE23F63A-1D43-445F-AAF2-BCD2D50CA531}" presName="hierChild5" presStyleCnt="0"/>
      <dgm:spPr/>
    </dgm:pt>
    <dgm:pt modelId="{5A5ADCBD-0339-4AEA-837C-B13BCAB502E9}" type="pres">
      <dgm:prSet presAssocID="{81ABAACF-0706-44C5-BDC9-AA9533D628BE}" presName="Name37" presStyleLbl="parChTrans1D2" presStyleIdx="4" presStyleCnt="6"/>
      <dgm:spPr/>
      <dgm:t>
        <a:bodyPr/>
        <a:lstStyle/>
        <a:p>
          <a:endParaRPr lang="en-GB"/>
        </a:p>
      </dgm:t>
    </dgm:pt>
    <dgm:pt modelId="{760E900E-B630-4B74-9D4B-D6159B108662}" type="pres">
      <dgm:prSet presAssocID="{2BA25CAB-75A2-4FA2-808C-66BACDF31A6A}" presName="hierRoot2" presStyleCnt="0">
        <dgm:presLayoutVars>
          <dgm:hierBranch val="init"/>
        </dgm:presLayoutVars>
      </dgm:prSet>
      <dgm:spPr/>
    </dgm:pt>
    <dgm:pt modelId="{3261B082-E99C-4D8F-AA6C-FEB3F42ECA83}" type="pres">
      <dgm:prSet presAssocID="{2BA25CAB-75A2-4FA2-808C-66BACDF31A6A}" presName="rootComposite" presStyleCnt="0"/>
      <dgm:spPr/>
    </dgm:pt>
    <dgm:pt modelId="{D31A1246-B064-4692-9A6E-4D9E34A7E4C3}" type="pres">
      <dgm:prSet presAssocID="{2BA25CAB-75A2-4FA2-808C-66BACDF31A6A}" presName="rootText" presStyleLbl="node2" presStyleIdx="4" presStyleCnt="6" custLinFactX="-21489" custLinFactNeighborX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B416DCC-F637-4138-B2BA-5CF713229075}" type="pres">
      <dgm:prSet presAssocID="{2BA25CAB-75A2-4FA2-808C-66BACDF31A6A}" presName="rootConnector" presStyleLbl="node2" presStyleIdx="4" presStyleCnt="6"/>
      <dgm:spPr/>
      <dgm:t>
        <a:bodyPr/>
        <a:lstStyle/>
        <a:p>
          <a:endParaRPr lang="en-GB"/>
        </a:p>
      </dgm:t>
    </dgm:pt>
    <dgm:pt modelId="{393CA76A-AD1F-4EE0-B884-2105ED57A154}" type="pres">
      <dgm:prSet presAssocID="{2BA25CAB-75A2-4FA2-808C-66BACDF31A6A}" presName="hierChild4" presStyleCnt="0"/>
      <dgm:spPr/>
    </dgm:pt>
    <dgm:pt modelId="{4403E517-DEC3-4142-BCAC-D5E7166A234C}" type="pres">
      <dgm:prSet presAssocID="{2BA25CAB-75A2-4FA2-808C-66BACDF31A6A}" presName="hierChild5" presStyleCnt="0"/>
      <dgm:spPr/>
    </dgm:pt>
    <dgm:pt modelId="{5DB0FA7B-5CAB-4F21-A172-7C770569D5A4}" type="pres">
      <dgm:prSet presAssocID="{862CB79C-A0EB-4927-B3EB-415C737DF69D}" presName="Name37" presStyleLbl="parChTrans1D2" presStyleIdx="5" presStyleCnt="6"/>
      <dgm:spPr/>
      <dgm:t>
        <a:bodyPr/>
        <a:lstStyle/>
        <a:p>
          <a:endParaRPr lang="en-GB"/>
        </a:p>
      </dgm:t>
    </dgm:pt>
    <dgm:pt modelId="{BEB8E992-3BF7-404E-B4DA-DCC64F7252D1}" type="pres">
      <dgm:prSet presAssocID="{AC8CC9B7-6EA5-4646-9C92-0137498C576D}" presName="hierRoot2" presStyleCnt="0">
        <dgm:presLayoutVars>
          <dgm:hierBranch/>
        </dgm:presLayoutVars>
      </dgm:prSet>
      <dgm:spPr/>
    </dgm:pt>
    <dgm:pt modelId="{8D2DF702-598C-42B5-9DB9-B9E5445D82F5}" type="pres">
      <dgm:prSet presAssocID="{AC8CC9B7-6EA5-4646-9C92-0137498C576D}" presName="rootComposite" presStyleCnt="0"/>
      <dgm:spPr/>
    </dgm:pt>
    <dgm:pt modelId="{9DCD786F-8A5A-4E63-9EFD-3D698A0ACA1C}" type="pres">
      <dgm:prSet presAssocID="{AC8CC9B7-6EA5-4646-9C92-0137498C576D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581E06-969B-4BFB-BC3C-8DA3BFF27440}" type="pres">
      <dgm:prSet presAssocID="{AC8CC9B7-6EA5-4646-9C92-0137498C576D}" presName="rootConnector" presStyleLbl="node2" presStyleIdx="5" presStyleCnt="6"/>
      <dgm:spPr/>
      <dgm:t>
        <a:bodyPr/>
        <a:lstStyle/>
        <a:p>
          <a:endParaRPr lang="en-US"/>
        </a:p>
      </dgm:t>
    </dgm:pt>
    <dgm:pt modelId="{A063F38E-5DCF-4116-83FF-20128F83403D}" type="pres">
      <dgm:prSet presAssocID="{AC8CC9B7-6EA5-4646-9C92-0137498C576D}" presName="hierChild4" presStyleCnt="0"/>
      <dgm:spPr/>
    </dgm:pt>
    <dgm:pt modelId="{A875E597-116B-4E27-8971-4AFF7A08951B}" type="pres">
      <dgm:prSet presAssocID="{AC8CC9B7-6EA5-4646-9C92-0137498C576D}" presName="hierChild5" presStyleCnt="0"/>
      <dgm:spPr/>
    </dgm:pt>
    <dgm:pt modelId="{7C7BDF21-9022-4AF5-A63F-44DD5B0CE008}" type="pres">
      <dgm:prSet presAssocID="{599E0C97-15A7-4D9F-BA40-FC9F4B8127F7}" presName="hierChild3" presStyleCnt="0"/>
      <dgm:spPr/>
    </dgm:pt>
  </dgm:ptLst>
  <dgm:cxnLst>
    <dgm:cxn modelId="{BD40B50E-B7B2-4C8C-B5CF-1C93B88B8DFE}" type="presOf" srcId="{0550A1BA-F366-4ED3-99B9-488FB72D0817}" destId="{86B27E47-F1BF-4978-97EF-F1AC4ECFC7BB}" srcOrd="1" destOrd="0" presId="urn:microsoft.com/office/officeart/2005/8/layout/orgChart1"/>
    <dgm:cxn modelId="{409C560E-E936-4E6B-A8E2-832FD07CA8EC}" type="presOf" srcId="{CE23F63A-1D43-445F-AAF2-BCD2D50CA531}" destId="{9C3F062B-A269-4849-A517-0078F9F54BD8}" srcOrd="1" destOrd="0" presId="urn:microsoft.com/office/officeart/2005/8/layout/orgChart1"/>
    <dgm:cxn modelId="{39CB5B84-5F04-46EF-A7B3-EB098FF74B2F}" type="presOf" srcId="{0550A1BA-F366-4ED3-99B9-488FB72D0817}" destId="{FE00012C-2BA8-457F-AA18-FD09D6482718}" srcOrd="0" destOrd="0" presId="urn:microsoft.com/office/officeart/2005/8/layout/orgChart1"/>
    <dgm:cxn modelId="{060CC672-9BD7-463B-9EEA-D177B9F90AE6}" type="presOf" srcId="{7120D22E-E565-4191-B9A8-ED55D89D4894}" destId="{1B1F8E2D-324A-43D1-8994-7DF929E06D98}" srcOrd="0" destOrd="0" presId="urn:microsoft.com/office/officeart/2005/8/layout/orgChart1"/>
    <dgm:cxn modelId="{7489CFAA-009D-4A91-A38E-BDADE8642A29}" type="presOf" srcId="{CE23F63A-1D43-445F-AAF2-BCD2D50CA531}" destId="{8E359F17-3575-498B-BCF5-65A8CE5F8357}" srcOrd="0" destOrd="0" presId="urn:microsoft.com/office/officeart/2005/8/layout/orgChart1"/>
    <dgm:cxn modelId="{B5EB2359-E49F-49FA-B3DC-AD396AD0979D}" type="presOf" srcId="{2BA25CAB-75A2-4FA2-808C-66BACDF31A6A}" destId="{7B416DCC-F637-4138-B2BA-5CF713229075}" srcOrd="1" destOrd="0" presId="urn:microsoft.com/office/officeart/2005/8/layout/orgChart1"/>
    <dgm:cxn modelId="{A1FD05DF-247C-4016-B11D-34324DF5D23E}" srcId="{599E0C97-15A7-4D9F-BA40-FC9F4B8127F7}" destId="{7120D22E-E565-4191-B9A8-ED55D89D4894}" srcOrd="0" destOrd="0" parTransId="{99198901-63F7-4C3C-B8BE-323B3B0287AB}" sibTransId="{304177B7-C78F-47DC-8B5C-CEDD5FD21808}"/>
    <dgm:cxn modelId="{C8B1A4A9-80BD-4146-B19A-563BC5071757}" srcId="{599E0C97-15A7-4D9F-BA40-FC9F4B8127F7}" destId="{CA37360E-75F0-4A42-AC96-99A4248B1543}" srcOrd="1" destOrd="0" parTransId="{6523A755-1433-4204-A060-2EDA96829B66}" sibTransId="{9A7E0938-F638-42E9-BB19-EE0B39E44694}"/>
    <dgm:cxn modelId="{F45D9EB8-767C-4C7D-AD89-1CEEC1A984FC}" type="presOf" srcId="{862CB79C-A0EB-4927-B3EB-415C737DF69D}" destId="{5DB0FA7B-5CAB-4F21-A172-7C770569D5A4}" srcOrd="0" destOrd="0" presId="urn:microsoft.com/office/officeart/2005/8/layout/orgChart1"/>
    <dgm:cxn modelId="{254E0949-D086-4A11-AA76-49DC1C492417}" type="presOf" srcId="{599E0C97-15A7-4D9F-BA40-FC9F4B8127F7}" destId="{C8F5CEBB-67C4-4DBF-9BB4-F17975BDD322}" srcOrd="1" destOrd="0" presId="urn:microsoft.com/office/officeart/2005/8/layout/orgChart1"/>
    <dgm:cxn modelId="{4416403C-1E40-4DBF-ABF9-C6C859B6AC67}" type="presOf" srcId="{81ABAACF-0706-44C5-BDC9-AA9533D628BE}" destId="{5A5ADCBD-0339-4AEA-837C-B13BCAB502E9}" srcOrd="0" destOrd="0" presId="urn:microsoft.com/office/officeart/2005/8/layout/orgChart1"/>
    <dgm:cxn modelId="{5F1EF399-54FB-416E-A44D-7A08CD094ED8}" type="presOf" srcId="{AC8CC9B7-6EA5-4646-9C92-0137498C576D}" destId="{9DCD786F-8A5A-4E63-9EFD-3D698A0ACA1C}" srcOrd="0" destOrd="0" presId="urn:microsoft.com/office/officeart/2005/8/layout/orgChart1"/>
    <dgm:cxn modelId="{E98A5AF9-37C2-4133-9253-82FAEA4C3996}" srcId="{599E0C97-15A7-4D9F-BA40-FC9F4B8127F7}" destId="{0550A1BA-F366-4ED3-99B9-488FB72D0817}" srcOrd="2" destOrd="0" parTransId="{E4677E21-A21B-43EB-8CE9-452DAC2B3562}" sibTransId="{22877F33-F01E-4821-8D7C-010775E58A62}"/>
    <dgm:cxn modelId="{431DCE04-895F-470E-BE23-F31C5731FA51}" type="presOf" srcId="{99198901-63F7-4C3C-B8BE-323B3B0287AB}" destId="{C244F357-376A-4D0C-96B5-6CD465D1D488}" srcOrd="0" destOrd="0" presId="urn:microsoft.com/office/officeart/2005/8/layout/orgChart1"/>
    <dgm:cxn modelId="{3E31A673-2373-4E4A-8A58-BAA835A5CF58}" type="presOf" srcId="{07FA8492-9E2F-45CE-8DB0-F13722E3D784}" destId="{A79E741E-4753-4B8B-9496-2EDE5E6BC4B2}" srcOrd="0" destOrd="0" presId="urn:microsoft.com/office/officeart/2005/8/layout/orgChart1"/>
    <dgm:cxn modelId="{2382A3D5-1BF7-486B-9DFF-663F203C30AB}" type="presOf" srcId="{E4677E21-A21B-43EB-8CE9-452DAC2B3562}" destId="{383D2696-4097-4910-B0D6-9BCC6B088653}" srcOrd="0" destOrd="0" presId="urn:microsoft.com/office/officeart/2005/8/layout/orgChart1"/>
    <dgm:cxn modelId="{56529636-DC26-44DD-92A8-2980A712CC38}" srcId="{599E0C97-15A7-4D9F-BA40-FC9F4B8127F7}" destId="{2BA25CAB-75A2-4FA2-808C-66BACDF31A6A}" srcOrd="4" destOrd="0" parTransId="{81ABAACF-0706-44C5-BDC9-AA9533D628BE}" sibTransId="{DAEA260E-1E26-41D0-BBDD-3F6B40484DF2}"/>
    <dgm:cxn modelId="{26FE41DA-6437-4A25-988F-054536EAC739}" srcId="{599E0C97-15A7-4D9F-BA40-FC9F4B8127F7}" destId="{CE23F63A-1D43-445F-AAF2-BCD2D50CA531}" srcOrd="3" destOrd="0" parTransId="{8BEA10EE-3EFA-4C14-A628-2EA9B05C4CDB}" sibTransId="{7961B2C9-5FBD-45DF-8C9A-D865F94ECDF5}"/>
    <dgm:cxn modelId="{481C4665-0998-440A-9535-6FCC5B5F8FBA}" type="presOf" srcId="{CA37360E-75F0-4A42-AC96-99A4248B1543}" destId="{94A4DA5C-C149-40EB-BC23-B239C62239FB}" srcOrd="0" destOrd="0" presId="urn:microsoft.com/office/officeart/2005/8/layout/orgChart1"/>
    <dgm:cxn modelId="{53343D21-DDE4-4D13-AB1F-ED9C0A703D3C}" type="presOf" srcId="{599E0C97-15A7-4D9F-BA40-FC9F4B8127F7}" destId="{12C17C17-CFA6-4DEF-9A1F-057EAEC28DA5}" srcOrd="0" destOrd="0" presId="urn:microsoft.com/office/officeart/2005/8/layout/orgChart1"/>
    <dgm:cxn modelId="{75313D5A-6B0D-480A-9DF6-12FEABD6F17A}" type="presOf" srcId="{8BEA10EE-3EFA-4C14-A628-2EA9B05C4CDB}" destId="{C1E09E08-38EE-401C-A408-255AE96A6CED}" srcOrd="0" destOrd="0" presId="urn:microsoft.com/office/officeart/2005/8/layout/orgChart1"/>
    <dgm:cxn modelId="{4B2C5DDA-9BD6-4E9A-9761-776FDF08FA11}" type="presOf" srcId="{CA37360E-75F0-4A42-AC96-99A4248B1543}" destId="{792C8FA5-D31A-4ADE-8E86-6E376F399EB3}" srcOrd="1" destOrd="0" presId="urn:microsoft.com/office/officeart/2005/8/layout/orgChart1"/>
    <dgm:cxn modelId="{A3F1EB2C-E01D-4F77-87CA-35A2739AC486}" type="presOf" srcId="{AC8CC9B7-6EA5-4646-9C92-0137498C576D}" destId="{36581E06-969B-4BFB-BC3C-8DA3BFF27440}" srcOrd="1" destOrd="0" presId="urn:microsoft.com/office/officeart/2005/8/layout/orgChart1"/>
    <dgm:cxn modelId="{1D672A26-AC60-4658-9174-A2C92D43C13E}" type="presOf" srcId="{2BA25CAB-75A2-4FA2-808C-66BACDF31A6A}" destId="{D31A1246-B064-4692-9A6E-4D9E34A7E4C3}" srcOrd="0" destOrd="0" presId="urn:microsoft.com/office/officeart/2005/8/layout/orgChart1"/>
    <dgm:cxn modelId="{AA3EC31B-9A1B-45E3-9C05-41A7DC91F094}" type="presOf" srcId="{6523A755-1433-4204-A060-2EDA96829B66}" destId="{DB0C056C-2858-4562-9A95-60A235857CDD}" srcOrd="0" destOrd="0" presId="urn:microsoft.com/office/officeart/2005/8/layout/orgChart1"/>
    <dgm:cxn modelId="{6F673A93-00F3-4389-936A-621CB981E901}" srcId="{07FA8492-9E2F-45CE-8DB0-F13722E3D784}" destId="{599E0C97-15A7-4D9F-BA40-FC9F4B8127F7}" srcOrd="0" destOrd="0" parTransId="{E09F8692-6E1E-42BF-81F8-226845CC7656}" sibTransId="{574B4A72-98E7-4D7C-B283-CAA88F5B352C}"/>
    <dgm:cxn modelId="{955BB58D-036F-484A-A05D-EC339F92A8EF}" srcId="{599E0C97-15A7-4D9F-BA40-FC9F4B8127F7}" destId="{AC8CC9B7-6EA5-4646-9C92-0137498C576D}" srcOrd="5" destOrd="0" parTransId="{862CB79C-A0EB-4927-B3EB-415C737DF69D}" sibTransId="{1099DCA7-F2E7-460C-B719-16A42AE013BD}"/>
    <dgm:cxn modelId="{77AD53F9-2B1C-426C-B556-6B4D63CC74B7}" type="presOf" srcId="{7120D22E-E565-4191-B9A8-ED55D89D4894}" destId="{9CD94FDD-D7F0-4A41-B168-506ED3414560}" srcOrd="1" destOrd="0" presId="urn:microsoft.com/office/officeart/2005/8/layout/orgChart1"/>
    <dgm:cxn modelId="{2123A4E9-608E-418B-B2B6-A927873C910B}" type="presParOf" srcId="{A79E741E-4753-4B8B-9496-2EDE5E6BC4B2}" destId="{9C6631DB-7BE4-479E-9741-715A76CBDA5E}" srcOrd="0" destOrd="0" presId="urn:microsoft.com/office/officeart/2005/8/layout/orgChart1"/>
    <dgm:cxn modelId="{F4CA98BA-AF87-4120-8718-DC4D31E2047C}" type="presParOf" srcId="{9C6631DB-7BE4-479E-9741-715A76CBDA5E}" destId="{1CF0FB1C-2262-4F9B-929B-367D47FC3079}" srcOrd="0" destOrd="0" presId="urn:microsoft.com/office/officeart/2005/8/layout/orgChart1"/>
    <dgm:cxn modelId="{87DFEB1C-11FD-4993-96F2-A7A561A94E48}" type="presParOf" srcId="{1CF0FB1C-2262-4F9B-929B-367D47FC3079}" destId="{12C17C17-CFA6-4DEF-9A1F-057EAEC28DA5}" srcOrd="0" destOrd="0" presId="urn:microsoft.com/office/officeart/2005/8/layout/orgChart1"/>
    <dgm:cxn modelId="{385143C2-4AF5-45D1-9699-D10B5B0F720F}" type="presParOf" srcId="{1CF0FB1C-2262-4F9B-929B-367D47FC3079}" destId="{C8F5CEBB-67C4-4DBF-9BB4-F17975BDD322}" srcOrd="1" destOrd="0" presId="urn:microsoft.com/office/officeart/2005/8/layout/orgChart1"/>
    <dgm:cxn modelId="{4E266985-6795-4F66-9665-6BD8A150E4B6}" type="presParOf" srcId="{9C6631DB-7BE4-479E-9741-715A76CBDA5E}" destId="{27F34C23-7E73-4984-AF31-F2DFFC3DFACA}" srcOrd="1" destOrd="0" presId="urn:microsoft.com/office/officeart/2005/8/layout/orgChart1"/>
    <dgm:cxn modelId="{3A5E004B-C213-457B-958E-5E84E4F7B834}" type="presParOf" srcId="{27F34C23-7E73-4984-AF31-F2DFFC3DFACA}" destId="{C244F357-376A-4D0C-96B5-6CD465D1D488}" srcOrd="0" destOrd="0" presId="urn:microsoft.com/office/officeart/2005/8/layout/orgChart1"/>
    <dgm:cxn modelId="{E1C7EC0E-7AA1-4252-A494-261EF862AB48}" type="presParOf" srcId="{27F34C23-7E73-4984-AF31-F2DFFC3DFACA}" destId="{E8CD2380-D114-4464-B684-A49D93DAADC7}" srcOrd="1" destOrd="0" presId="urn:microsoft.com/office/officeart/2005/8/layout/orgChart1"/>
    <dgm:cxn modelId="{FC70E2D1-EA24-4E95-923C-CF8F38358F3B}" type="presParOf" srcId="{E8CD2380-D114-4464-B684-A49D93DAADC7}" destId="{04207E8C-765E-42FB-AFBC-BAB392BE2ED7}" srcOrd="0" destOrd="0" presId="urn:microsoft.com/office/officeart/2005/8/layout/orgChart1"/>
    <dgm:cxn modelId="{B500AC65-C36B-4A79-BC8B-CDE66DEFF218}" type="presParOf" srcId="{04207E8C-765E-42FB-AFBC-BAB392BE2ED7}" destId="{1B1F8E2D-324A-43D1-8994-7DF929E06D98}" srcOrd="0" destOrd="0" presId="urn:microsoft.com/office/officeart/2005/8/layout/orgChart1"/>
    <dgm:cxn modelId="{34B170A6-8D29-48FD-A9D1-ADD06482CB82}" type="presParOf" srcId="{04207E8C-765E-42FB-AFBC-BAB392BE2ED7}" destId="{9CD94FDD-D7F0-4A41-B168-506ED3414560}" srcOrd="1" destOrd="0" presId="urn:microsoft.com/office/officeart/2005/8/layout/orgChart1"/>
    <dgm:cxn modelId="{BF2BA54E-18BA-4259-AD84-0462AFA6402C}" type="presParOf" srcId="{E8CD2380-D114-4464-B684-A49D93DAADC7}" destId="{739C588C-A30A-4909-8E8B-D65812C14539}" srcOrd="1" destOrd="0" presId="urn:microsoft.com/office/officeart/2005/8/layout/orgChart1"/>
    <dgm:cxn modelId="{BDA74162-DAA9-467B-A450-BADBA774152F}" type="presParOf" srcId="{E8CD2380-D114-4464-B684-A49D93DAADC7}" destId="{7275F467-8623-43B5-B3BB-85BC25DAB056}" srcOrd="2" destOrd="0" presId="urn:microsoft.com/office/officeart/2005/8/layout/orgChart1"/>
    <dgm:cxn modelId="{4AA20C4E-4641-4C45-8EB8-B90CBE5EAEB7}" type="presParOf" srcId="{27F34C23-7E73-4984-AF31-F2DFFC3DFACA}" destId="{DB0C056C-2858-4562-9A95-60A235857CDD}" srcOrd="2" destOrd="0" presId="urn:microsoft.com/office/officeart/2005/8/layout/orgChart1"/>
    <dgm:cxn modelId="{2418652F-07F7-49BB-9F8E-927EFD755C59}" type="presParOf" srcId="{27F34C23-7E73-4984-AF31-F2DFFC3DFACA}" destId="{E746A525-5409-4B50-931C-6C43E7333DF4}" srcOrd="3" destOrd="0" presId="urn:microsoft.com/office/officeart/2005/8/layout/orgChart1"/>
    <dgm:cxn modelId="{5CB29DB6-5889-47EC-9184-DBB2C8F120A2}" type="presParOf" srcId="{E746A525-5409-4B50-931C-6C43E7333DF4}" destId="{399A462D-B6D3-4148-A204-CE9BE207DBF0}" srcOrd="0" destOrd="0" presId="urn:microsoft.com/office/officeart/2005/8/layout/orgChart1"/>
    <dgm:cxn modelId="{F0FDDEA0-B591-4D31-99B0-2FB4509ACD5B}" type="presParOf" srcId="{399A462D-B6D3-4148-A204-CE9BE207DBF0}" destId="{94A4DA5C-C149-40EB-BC23-B239C62239FB}" srcOrd="0" destOrd="0" presId="urn:microsoft.com/office/officeart/2005/8/layout/orgChart1"/>
    <dgm:cxn modelId="{192DB7B7-5524-49C9-A013-8F6B8CBDAE97}" type="presParOf" srcId="{399A462D-B6D3-4148-A204-CE9BE207DBF0}" destId="{792C8FA5-D31A-4ADE-8E86-6E376F399EB3}" srcOrd="1" destOrd="0" presId="urn:microsoft.com/office/officeart/2005/8/layout/orgChart1"/>
    <dgm:cxn modelId="{A77F06C6-4DF2-4468-842D-3867DC44C38C}" type="presParOf" srcId="{E746A525-5409-4B50-931C-6C43E7333DF4}" destId="{B6498991-1D2B-4E4A-A1D7-1BC89C333EC9}" srcOrd="1" destOrd="0" presId="urn:microsoft.com/office/officeart/2005/8/layout/orgChart1"/>
    <dgm:cxn modelId="{44C5A819-CEBF-406F-A208-F6204EA8391B}" type="presParOf" srcId="{E746A525-5409-4B50-931C-6C43E7333DF4}" destId="{7636B501-C61C-44B7-BEBE-AD6ECF328C52}" srcOrd="2" destOrd="0" presId="urn:microsoft.com/office/officeart/2005/8/layout/orgChart1"/>
    <dgm:cxn modelId="{0D810F7D-E5CD-49DC-ADFF-CD20FBF87BDE}" type="presParOf" srcId="{27F34C23-7E73-4984-AF31-F2DFFC3DFACA}" destId="{383D2696-4097-4910-B0D6-9BCC6B088653}" srcOrd="4" destOrd="0" presId="urn:microsoft.com/office/officeart/2005/8/layout/orgChart1"/>
    <dgm:cxn modelId="{A7129C3D-9FEB-423E-84DD-24AAB152D77C}" type="presParOf" srcId="{27F34C23-7E73-4984-AF31-F2DFFC3DFACA}" destId="{FF2A663F-5808-460C-963E-E024522FAFEE}" srcOrd="5" destOrd="0" presId="urn:microsoft.com/office/officeart/2005/8/layout/orgChart1"/>
    <dgm:cxn modelId="{6D3C7B56-D75C-4A2A-A0E4-9F1597A8BAB1}" type="presParOf" srcId="{FF2A663F-5808-460C-963E-E024522FAFEE}" destId="{C97F3149-12BF-4E0C-BFBE-C553940CB197}" srcOrd="0" destOrd="0" presId="urn:microsoft.com/office/officeart/2005/8/layout/orgChart1"/>
    <dgm:cxn modelId="{1FB1F41A-2727-47D4-A590-CC89BF0A118F}" type="presParOf" srcId="{C97F3149-12BF-4E0C-BFBE-C553940CB197}" destId="{FE00012C-2BA8-457F-AA18-FD09D6482718}" srcOrd="0" destOrd="0" presId="urn:microsoft.com/office/officeart/2005/8/layout/orgChart1"/>
    <dgm:cxn modelId="{F0186E7D-F33A-4659-A077-45CD1770B11F}" type="presParOf" srcId="{C97F3149-12BF-4E0C-BFBE-C553940CB197}" destId="{86B27E47-F1BF-4978-97EF-F1AC4ECFC7BB}" srcOrd="1" destOrd="0" presId="urn:microsoft.com/office/officeart/2005/8/layout/orgChart1"/>
    <dgm:cxn modelId="{1810AD17-9523-429E-8FA1-55A1EB404255}" type="presParOf" srcId="{FF2A663F-5808-460C-963E-E024522FAFEE}" destId="{625451F2-4AF1-418A-8254-2E2ADF41E55D}" srcOrd="1" destOrd="0" presId="urn:microsoft.com/office/officeart/2005/8/layout/orgChart1"/>
    <dgm:cxn modelId="{9AC92F78-19CB-43F0-A003-6AB440DB4C86}" type="presParOf" srcId="{FF2A663F-5808-460C-963E-E024522FAFEE}" destId="{DB381E3C-13AA-4A20-ACC6-ACE126118C1F}" srcOrd="2" destOrd="0" presId="urn:microsoft.com/office/officeart/2005/8/layout/orgChart1"/>
    <dgm:cxn modelId="{9EA61404-6622-4197-BE1D-EE9A693C4697}" type="presParOf" srcId="{27F34C23-7E73-4984-AF31-F2DFFC3DFACA}" destId="{C1E09E08-38EE-401C-A408-255AE96A6CED}" srcOrd="6" destOrd="0" presId="urn:microsoft.com/office/officeart/2005/8/layout/orgChart1"/>
    <dgm:cxn modelId="{75F5F7A8-7425-4A6C-BA07-49217329C196}" type="presParOf" srcId="{27F34C23-7E73-4984-AF31-F2DFFC3DFACA}" destId="{0F2EBB12-1848-4ED2-BEEA-20AE6FF584CF}" srcOrd="7" destOrd="0" presId="urn:microsoft.com/office/officeart/2005/8/layout/orgChart1"/>
    <dgm:cxn modelId="{BBB78AF4-B1DC-4552-AB8B-EC4B7202505A}" type="presParOf" srcId="{0F2EBB12-1848-4ED2-BEEA-20AE6FF584CF}" destId="{BC6ADA68-13DF-45FA-86C5-FB2D6502C978}" srcOrd="0" destOrd="0" presId="urn:microsoft.com/office/officeart/2005/8/layout/orgChart1"/>
    <dgm:cxn modelId="{8A518556-115C-4230-BD15-F10E9569A125}" type="presParOf" srcId="{BC6ADA68-13DF-45FA-86C5-FB2D6502C978}" destId="{8E359F17-3575-498B-BCF5-65A8CE5F8357}" srcOrd="0" destOrd="0" presId="urn:microsoft.com/office/officeart/2005/8/layout/orgChart1"/>
    <dgm:cxn modelId="{D1ED6177-22B9-4ADE-9AD6-62AF4BB934FF}" type="presParOf" srcId="{BC6ADA68-13DF-45FA-86C5-FB2D6502C978}" destId="{9C3F062B-A269-4849-A517-0078F9F54BD8}" srcOrd="1" destOrd="0" presId="urn:microsoft.com/office/officeart/2005/8/layout/orgChart1"/>
    <dgm:cxn modelId="{4177F97F-620D-4A34-9B5C-3554F7AFC7A6}" type="presParOf" srcId="{0F2EBB12-1848-4ED2-BEEA-20AE6FF584CF}" destId="{EE9FEED0-D308-425F-9AEE-C3800E3CA11E}" srcOrd="1" destOrd="0" presId="urn:microsoft.com/office/officeart/2005/8/layout/orgChart1"/>
    <dgm:cxn modelId="{79C7420F-8D63-4519-8417-1FDABD4C60B9}" type="presParOf" srcId="{0F2EBB12-1848-4ED2-BEEA-20AE6FF584CF}" destId="{4634B500-4E71-47DD-8C65-1DD42D54921F}" srcOrd="2" destOrd="0" presId="urn:microsoft.com/office/officeart/2005/8/layout/orgChart1"/>
    <dgm:cxn modelId="{9D822299-A55C-4AAB-A7FE-F951ED880B64}" type="presParOf" srcId="{27F34C23-7E73-4984-AF31-F2DFFC3DFACA}" destId="{5A5ADCBD-0339-4AEA-837C-B13BCAB502E9}" srcOrd="8" destOrd="0" presId="urn:microsoft.com/office/officeart/2005/8/layout/orgChart1"/>
    <dgm:cxn modelId="{2B6B9E6C-51CA-43C9-B7BE-4CA3F3E0AD1C}" type="presParOf" srcId="{27F34C23-7E73-4984-AF31-F2DFFC3DFACA}" destId="{760E900E-B630-4B74-9D4B-D6159B108662}" srcOrd="9" destOrd="0" presId="urn:microsoft.com/office/officeart/2005/8/layout/orgChart1"/>
    <dgm:cxn modelId="{C5213341-72F1-45A9-8BB7-27E5C0B22D1E}" type="presParOf" srcId="{760E900E-B630-4B74-9D4B-D6159B108662}" destId="{3261B082-E99C-4D8F-AA6C-FEB3F42ECA83}" srcOrd="0" destOrd="0" presId="urn:microsoft.com/office/officeart/2005/8/layout/orgChart1"/>
    <dgm:cxn modelId="{0B7902B3-11EF-4729-9D9E-FA47A0D07D06}" type="presParOf" srcId="{3261B082-E99C-4D8F-AA6C-FEB3F42ECA83}" destId="{D31A1246-B064-4692-9A6E-4D9E34A7E4C3}" srcOrd="0" destOrd="0" presId="urn:microsoft.com/office/officeart/2005/8/layout/orgChart1"/>
    <dgm:cxn modelId="{79175CB0-9F5E-493E-8A33-3F6BC579B93C}" type="presParOf" srcId="{3261B082-E99C-4D8F-AA6C-FEB3F42ECA83}" destId="{7B416DCC-F637-4138-B2BA-5CF713229075}" srcOrd="1" destOrd="0" presId="urn:microsoft.com/office/officeart/2005/8/layout/orgChart1"/>
    <dgm:cxn modelId="{F5F0AE38-ABFC-42ED-8EEE-D42499EFCEE5}" type="presParOf" srcId="{760E900E-B630-4B74-9D4B-D6159B108662}" destId="{393CA76A-AD1F-4EE0-B884-2105ED57A154}" srcOrd="1" destOrd="0" presId="urn:microsoft.com/office/officeart/2005/8/layout/orgChart1"/>
    <dgm:cxn modelId="{BCDC37C4-6A46-4C75-B524-5C6AD0AA3675}" type="presParOf" srcId="{760E900E-B630-4B74-9D4B-D6159B108662}" destId="{4403E517-DEC3-4142-BCAC-D5E7166A234C}" srcOrd="2" destOrd="0" presId="urn:microsoft.com/office/officeart/2005/8/layout/orgChart1"/>
    <dgm:cxn modelId="{073297BA-680A-43DA-B17C-D262F0B9DD9A}" type="presParOf" srcId="{27F34C23-7E73-4984-AF31-F2DFFC3DFACA}" destId="{5DB0FA7B-5CAB-4F21-A172-7C770569D5A4}" srcOrd="10" destOrd="0" presId="urn:microsoft.com/office/officeart/2005/8/layout/orgChart1"/>
    <dgm:cxn modelId="{0473E004-D990-400D-9810-9C609809F8B6}" type="presParOf" srcId="{27F34C23-7E73-4984-AF31-F2DFFC3DFACA}" destId="{BEB8E992-3BF7-404E-B4DA-DCC64F7252D1}" srcOrd="11" destOrd="0" presId="urn:microsoft.com/office/officeart/2005/8/layout/orgChart1"/>
    <dgm:cxn modelId="{C9C2F5F3-EE04-4C8D-80DF-3C1697C15C1D}" type="presParOf" srcId="{BEB8E992-3BF7-404E-B4DA-DCC64F7252D1}" destId="{8D2DF702-598C-42B5-9DB9-B9E5445D82F5}" srcOrd="0" destOrd="0" presId="urn:microsoft.com/office/officeart/2005/8/layout/orgChart1"/>
    <dgm:cxn modelId="{C1419638-6C0C-48B4-B027-8051277ACD87}" type="presParOf" srcId="{8D2DF702-598C-42B5-9DB9-B9E5445D82F5}" destId="{9DCD786F-8A5A-4E63-9EFD-3D698A0ACA1C}" srcOrd="0" destOrd="0" presId="urn:microsoft.com/office/officeart/2005/8/layout/orgChart1"/>
    <dgm:cxn modelId="{01A0E20D-64DD-4BAD-9F4E-88A401E34C0B}" type="presParOf" srcId="{8D2DF702-598C-42B5-9DB9-B9E5445D82F5}" destId="{36581E06-969B-4BFB-BC3C-8DA3BFF27440}" srcOrd="1" destOrd="0" presId="urn:microsoft.com/office/officeart/2005/8/layout/orgChart1"/>
    <dgm:cxn modelId="{96C9F9D4-3831-4113-AAAC-B5FE1B7A668F}" type="presParOf" srcId="{BEB8E992-3BF7-404E-B4DA-DCC64F7252D1}" destId="{A063F38E-5DCF-4116-83FF-20128F83403D}" srcOrd="1" destOrd="0" presId="urn:microsoft.com/office/officeart/2005/8/layout/orgChart1"/>
    <dgm:cxn modelId="{64A76587-271A-4B40-9459-C8E43F05DC50}" type="presParOf" srcId="{BEB8E992-3BF7-404E-B4DA-DCC64F7252D1}" destId="{A875E597-116B-4E27-8971-4AFF7A08951B}" srcOrd="2" destOrd="0" presId="urn:microsoft.com/office/officeart/2005/8/layout/orgChart1"/>
    <dgm:cxn modelId="{1A5B0552-A6DA-4CE0-9A13-F556B283780A}" type="presParOf" srcId="{9C6631DB-7BE4-479E-9741-715A76CBDA5E}" destId="{7C7BDF21-9022-4AF5-A63F-44DD5B0CE0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FA8492-9E2F-45CE-8DB0-F13722E3D78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599E0C97-15A7-4D9F-BA40-FC9F4B8127F7}">
      <dgm:prSet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NAC</a:t>
          </a:r>
        </a:p>
      </dgm:t>
    </dgm:pt>
    <dgm:pt modelId="{E09F8692-6E1E-42BF-81F8-226845CC7656}" type="parTrans" cxnId="{6F673A93-00F3-4389-936A-621CB981E901}">
      <dgm:prSet/>
      <dgm:spPr/>
      <dgm:t>
        <a:bodyPr/>
        <a:lstStyle/>
        <a:p>
          <a:pPr algn="ctr"/>
          <a:endParaRPr lang="en-US"/>
        </a:p>
      </dgm:t>
    </dgm:pt>
    <dgm:pt modelId="{574B4A72-98E7-4D7C-B283-CAA88F5B352C}" type="sibTrans" cxnId="{6F673A93-00F3-4389-936A-621CB981E901}">
      <dgm:prSet/>
      <dgm:spPr/>
      <dgm:t>
        <a:bodyPr/>
        <a:lstStyle/>
        <a:p>
          <a:pPr algn="ctr"/>
          <a:endParaRPr lang="en-US"/>
        </a:p>
      </dgm:t>
    </dgm:pt>
    <dgm:pt modelId="{7120D22E-E565-4191-B9A8-ED55D89D4894}">
      <dgm:prSet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MC</a:t>
          </a:r>
        </a:p>
      </dgm:t>
    </dgm:pt>
    <dgm:pt modelId="{99198901-63F7-4C3C-B8BE-323B3B0287AB}" type="parTrans" cxnId="{A1FD05DF-247C-4016-B11D-34324DF5D23E}">
      <dgm:prSet/>
      <dgm:spPr/>
      <dgm:t>
        <a:bodyPr/>
        <a:lstStyle/>
        <a:p>
          <a:pPr algn="ctr"/>
          <a:endParaRPr lang="en-US"/>
        </a:p>
      </dgm:t>
    </dgm:pt>
    <dgm:pt modelId="{304177B7-C78F-47DC-8B5C-CEDD5FD21808}" type="sibTrans" cxnId="{A1FD05DF-247C-4016-B11D-34324DF5D23E}">
      <dgm:prSet/>
      <dgm:spPr/>
      <dgm:t>
        <a:bodyPr/>
        <a:lstStyle/>
        <a:p>
          <a:pPr algn="ctr"/>
          <a:endParaRPr lang="en-US"/>
        </a:p>
      </dgm:t>
    </dgm:pt>
    <dgm:pt modelId="{CA37360E-75F0-4A42-AC96-99A4248B1543}">
      <dgm:prSet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CNAD</a:t>
          </a:r>
        </a:p>
      </dgm:t>
    </dgm:pt>
    <dgm:pt modelId="{6523A755-1433-4204-A060-2EDA96829B66}" type="parTrans" cxnId="{C8B1A4A9-80BD-4146-B19A-563BC5071757}">
      <dgm:prSet/>
      <dgm:spPr/>
      <dgm:t>
        <a:bodyPr/>
        <a:lstStyle/>
        <a:p>
          <a:pPr algn="ctr"/>
          <a:endParaRPr lang="en-US"/>
        </a:p>
      </dgm:t>
    </dgm:pt>
    <dgm:pt modelId="{9A7E0938-F638-42E9-BB19-EE0B39E44694}" type="sibTrans" cxnId="{C8B1A4A9-80BD-4146-B19A-563BC5071757}">
      <dgm:prSet/>
      <dgm:spPr/>
      <dgm:t>
        <a:bodyPr/>
        <a:lstStyle/>
        <a:p>
          <a:pPr algn="ctr"/>
          <a:endParaRPr lang="en-US"/>
        </a:p>
      </dgm:t>
    </dgm:pt>
    <dgm:pt modelId="{0550A1BA-F366-4ED3-99B9-488FB72D0817}">
      <dgm:prSet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LC</a:t>
          </a:r>
        </a:p>
      </dgm:t>
    </dgm:pt>
    <dgm:pt modelId="{E4677E21-A21B-43EB-8CE9-452DAC2B3562}" type="parTrans" cxnId="{E98A5AF9-37C2-4133-9253-82FAEA4C3996}">
      <dgm:prSet/>
      <dgm:spPr/>
      <dgm:t>
        <a:bodyPr/>
        <a:lstStyle/>
        <a:p>
          <a:pPr algn="ctr"/>
          <a:endParaRPr lang="en-US"/>
        </a:p>
      </dgm:t>
    </dgm:pt>
    <dgm:pt modelId="{22877F33-F01E-4821-8D7C-010775E58A62}" type="sibTrans" cxnId="{E98A5AF9-37C2-4133-9253-82FAEA4C3996}">
      <dgm:prSet/>
      <dgm:spPr/>
      <dgm:t>
        <a:bodyPr/>
        <a:lstStyle/>
        <a:p>
          <a:pPr algn="ctr"/>
          <a:endParaRPr lang="en-US"/>
        </a:p>
      </dgm:t>
    </dgm:pt>
    <dgm:pt modelId="{CE23F63A-1D43-445F-AAF2-BCD2D50CA531}">
      <dgm:prSet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C3B</a:t>
          </a:r>
        </a:p>
      </dgm:t>
    </dgm:pt>
    <dgm:pt modelId="{8BEA10EE-3EFA-4C14-A628-2EA9B05C4CDB}" type="parTrans" cxnId="{26FE41DA-6437-4A25-988F-054536EAC739}">
      <dgm:prSet/>
      <dgm:spPr/>
      <dgm:t>
        <a:bodyPr/>
        <a:lstStyle/>
        <a:p>
          <a:pPr algn="ctr"/>
          <a:endParaRPr lang="en-US"/>
        </a:p>
      </dgm:t>
    </dgm:pt>
    <dgm:pt modelId="{7961B2C9-5FBD-45DF-8C9A-D865F94ECDF5}" type="sibTrans" cxnId="{26FE41DA-6437-4A25-988F-054536EAC739}">
      <dgm:prSet/>
      <dgm:spPr/>
      <dgm:t>
        <a:bodyPr/>
        <a:lstStyle/>
        <a:p>
          <a:pPr algn="ctr"/>
          <a:endParaRPr lang="en-US"/>
        </a:p>
      </dgm:t>
    </dgm:pt>
    <dgm:pt modelId="{AC8CC9B7-6EA5-4646-9C92-0137498C576D}">
      <dgm:prSet/>
      <dgm:spPr>
        <a:solidFill>
          <a:srgbClr val="3366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AVC</a:t>
          </a:r>
        </a:p>
      </dgm:t>
    </dgm:pt>
    <dgm:pt modelId="{862CB79C-A0EB-4927-B3EB-415C737DF69D}" type="parTrans" cxnId="{955BB58D-036F-484A-A05D-EC339F92A8EF}">
      <dgm:prSet/>
      <dgm:spPr/>
      <dgm:t>
        <a:bodyPr/>
        <a:lstStyle/>
        <a:p>
          <a:pPr algn="ctr"/>
          <a:endParaRPr lang="en-US"/>
        </a:p>
      </dgm:t>
    </dgm:pt>
    <dgm:pt modelId="{1099DCA7-F2E7-460C-B719-16A42AE013BD}" type="sibTrans" cxnId="{955BB58D-036F-484A-A05D-EC339F92A8EF}">
      <dgm:prSet/>
      <dgm:spPr/>
      <dgm:t>
        <a:bodyPr/>
        <a:lstStyle/>
        <a:p>
          <a:pPr algn="ctr"/>
          <a:endParaRPr lang="en-US"/>
        </a:p>
      </dgm:t>
    </dgm:pt>
    <dgm:pt modelId="{2BA25CAB-75A2-4FA2-808C-66BACDF31A6A}">
      <dgm:prSet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CS</a:t>
          </a:r>
        </a:p>
      </dgm:t>
    </dgm:pt>
    <dgm:pt modelId="{81ABAACF-0706-44C5-BDC9-AA9533D628BE}" type="parTrans" cxnId="{56529636-DC26-44DD-92A8-2980A712CC38}">
      <dgm:prSet/>
      <dgm:spPr/>
      <dgm:t>
        <a:bodyPr/>
        <a:lstStyle/>
        <a:p>
          <a:pPr algn="ctr"/>
          <a:endParaRPr lang="en-GB"/>
        </a:p>
      </dgm:t>
    </dgm:pt>
    <dgm:pt modelId="{DAEA260E-1E26-41D0-BBDD-3F6B40484DF2}" type="sibTrans" cxnId="{56529636-DC26-44DD-92A8-2980A712CC38}">
      <dgm:prSet/>
      <dgm:spPr/>
      <dgm:t>
        <a:bodyPr/>
        <a:lstStyle/>
        <a:p>
          <a:pPr algn="ctr"/>
          <a:endParaRPr lang="en-GB"/>
        </a:p>
      </dgm:t>
    </dgm:pt>
    <dgm:pt modelId="{A79E741E-4753-4B8B-9496-2EDE5E6BC4B2}" type="pres">
      <dgm:prSet presAssocID="{07FA8492-9E2F-45CE-8DB0-F13722E3D7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C6631DB-7BE4-479E-9741-715A76CBDA5E}" type="pres">
      <dgm:prSet presAssocID="{599E0C97-15A7-4D9F-BA40-FC9F4B8127F7}" presName="hierRoot1" presStyleCnt="0">
        <dgm:presLayoutVars>
          <dgm:hierBranch val="init"/>
        </dgm:presLayoutVars>
      </dgm:prSet>
      <dgm:spPr/>
    </dgm:pt>
    <dgm:pt modelId="{1CF0FB1C-2262-4F9B-929B-367D47FC3079}" type="pres">
      <dgm:prSet presAssocID="{599E0C97-15A7-4D9F-BA40-FC9F4B8127F7}" presName="rootComposite1" presStyleCnt="0"/>
      <dgm:spPr/>
    </dgm:pt>
    <dgm:pt modelId="{12C17C17-CFA6-4DEF-9A1F-057EAEC28DA5}" type="pres">
      <dgm:prSet presAssocID="{599E0C97-15A7-4D9F-BA40-FC9F4B8127F7}" presName="rootText1" presStyleLbl="node0" presStyleIdx="0" presStyleCnt="1" custLinFactNeighborX="-48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8F5CEBB-67C4-4DBF-9BB4-F17975BDD322}" type="pres">
      <dgm:prSet presAssocID="{599E0C97-15A7-4D9F-BA40-FC9F4B8127F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27F34C23-7E73-4984-AF31-F2DFFC3DFACA}" type="pres">
      <dgm:prSet presAssocID="{599E0C97-15A7-4D9F-BA40-FC9F4B8127F7}" presName="hierChild2" presStyleCnt="0"/>
      <dgm:spPr/>
    </dgm:pt>
    <dgm:pt modelId="{C244F357-376A-4D0C-96B5-6CD465D1D488}" type="pres">
      <dgm:prSet presAssocID="{99198901-63F7-4C3C-B8BE-323B3B0287AB}" presName="Name37" presStyleLbl="parChTrans1D2" presStyleIdx="0" presStyleCnt="6"/>
      <dgm:spPr/>
      <dgm:t>
        <a:bodyPr/>
        <a:lstStyle/>
        <a:p>
          <a:endParaRPr lang="en-GB"/>
        </a:p>
      </dgm:t>
    </dgm:pt>
    <dgm:pt modelId="{E8CD2380-D114-4464-B684-A49D93DAADC7}" type="pres">
      <dgm:prSet presAssocID="{7120D22E-E565-4191-B9A8-ED55D89D4894}" presName="hierRoot2" presStyleCnt="0">
        <dgm:presLayoutVars>
          <dgm:hierBranch/>
        </dgm:presLayoutVars>
      </dgm:prSet>
      <dgm:spPr/>
    </dgm:pt>
    <dgm:pt modelId="{04207E8C-765E-42FB-AFBC-BAB392BE2ED7}" type="pres">
      <dgm:prSet presAssocID="{7120D22E-E565-4191-B9A8-ED55D89D4894}" presName="rootComposite" presStyleCnt="0"/>
      <dgm:spPr/>
    </dgm:pt>
    <dgm:pt modelId="{1B1F8E2D-324A-43D1-8994-7DF929E06D98}" type="pres">
      <dgm:prSet presAssocID="{7120D22E-E565-4191-B9A8-ED55D89D4894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D94FDD-D7F0-4A41-B168-506ED3414560}" type="pres">
      <dgm:prSet presAssocID="{7120D22E-E565-4191-B9A8-ED55D89D4894}" presName="rootConnector" presStyleLbl="node2" presStyleIdx="0" presStyleCnt="6"/>
      <dgm:spPr/>
      <dgm:t>
        <a:bodyPr/>
        <a:lstStyle/>
        <a:p>
          <a:endParaRPr lang="en-US"/>
        </a:p>
      </dgm:t>
    </dgm:pt>
    <dgm:pt modelId="{739C588C-A30A-4909-8E8B-D65812C14539}" type="pres">
      <dgm:prSet presAssocID="{7120D22E-E565-4191-B9A8-ED55D89D4894}" presName="hierChild4" presStyleCnt="0"/>
      <dgm:spPr/>
    </dgm:pt>
    <dgm:pt modelId="{7275F467-8623-43B5-B3BB-85BC25DAB056}" type="pres">
      <dgm:prSet presAssocID="{7120D22E-E565-4191-B9A8-ED55D89D4894}" presName="hierChild5" presStyleCnt="0"/>
      <dgm:spPr/>
    </dgm:pt>
    <dgm:pt modelId="{DB0C056C-2858-4562-9A95-60A235857CDD}" type="pres">
      <dgm:prSet presAssocID="{6523A755-1433-4204-A060-2EDA96829B66}" presName="Name37" presStyleLbl="parChTrans1D2" presStyleIdx="1" presStyleCnt="6"/>
      <dgm:spPr/>
      <dgm:t>
        <a:bodyPr/>
        <a:lstStyle/>
        <a:p>
          <a:endParaRPr lang="en-GB"/>
        </a:p>
      </dgm:t>
    </dgm:pt>
    <dgm:pt modelId="{E746A525-5409-4B50-931C-6C43E7333DF4}" type="pres">
      <dgm:prSet presAssocID="{CA37360E-75F0-4A42-AC96-99A4248B1543}" presName="hierRoot2" presStyleCnt="0">
        <dgm:presLayoutVars>
          <dgm:hierBranch/>
        </dgm:presLayoutVars>
      </dgm:prSet>
      <dgm:spPr/>
    </dgm:pt>
    <dgm:pt modelId="{399A462D-B6D3-4148-A204-CE9BE207DBF0}" type="pres">
      <dgm:prSet presAssocID="{CA37360E-75F0-4A42-AC96-99A4248B1543}" presName="rootComposite" presStyleCnt="0"/>
      <dgm:spPr/>
    </dgm:pt>
    <dgm:pt modelId="{94A4DA5C-C149-40EB-BC23-B239C62239FB}" type="pres">
      <dgm:prSet presAssocID="{CA37360E-75F0-4A42-AC96-99A4248B1543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2C8FA5-D31A-4ADE-8E86-6E376F399EB3}" type="pres">
      <dgm:prSet presAssocID="{CA37360E-75F0-4A42-AC96-99A4248B1543}" presName="rootConnector" presStyleLbl="node2" presStyleIdx="1" presStyleCnt="6"/>
      <dgm:spPr/>
      <dgm:t>
        <a:bodyPr/>
        <a:lstStyle/>
        <a:p>
          <a:endParaRPr lang="en-US"/>
        </a:p>
      </dgm:t>
    </dgm:pt>
    <dgm:pt modelId="{B6498991-1D2B-4E4A-A1D7-1BC89C333EC9}" type="pres">
      <dgm:prSet presAssocID="{CA37360E-75F0-4A42-AC96-99A4248B1543}" presName="hierChild4" presStyleCnt="0"/>
      <dgm:spPr/>
    </dgm:pt>
    <dgm:pt modelId="{7636B501-C61C-44B7-BEBE-AD6ECF328C52}" type="pres">
      <dgm:prSet presAssocID="{CA37360E-75F0-4A42-AC96-99A4248B1543}" presName="hierChild5" presStyleCnt="0"/>
      <dgm:spPr/>
    </dgm:pt>
    <dgm:pt modelId="{383D2696-4097-4910-B0D6-9BCC6B088653}" type="pres">
      <dgm:prSet presAssocID="{E4677E21-A21B-43EB-8CE9-452DAC2B3562}" presName="Name37" presStyleLbl="parChTrans1D2" presStyleIdx="2" presStyleCnt="6"/>
      <dgm:spPr/>
      <dgm:t>
        <a:bodyPr/>
        <a:lstStyle/>
        <a:p>
          <a:endParaRPr lang="en-GB"/>
        </a:p>
      </dgm:t>
    </dgm:pt>
    <dgm:pt modelId="{FF2A663F-5808-460C-963E-E024522FAFEE}" type="pres">
      <dgm:prSet presAssocID="{0550A1BA-F366-4ED3-99B9-488FB72D0817}" presName="hierRoot2" presStyleCnt="0">
        <dgm:presLayoutVars>
          <dgm:hierBranch/>
        </dgm:presLayoutVars>
      </dgm:prSet>
      <dgm:spPr/>
    </dgm:pt>
    <dgm:pt modelId="{C97F3149-12BF-4E0C-BFBE-C553940CB197}" type="pres">
      <dgm:prSet presAssocID="{0550A1BA-F366-4ED3-99B9-488FB72D0817}" presName="rootComposite" presStyleCnt="0"/>
      <dgm:spPr/>
    </dgm:pt>
    <dgm:pt modelId="{FE00012C-2BA8-457F-AA18-FD09D6482718}" type="pres">
      <dgm:prSet presAssocID="{0550A1BA-F366-4ED3-99B9-488FB72D0817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B27E47-F1BF-4978-97EF-F1AC4ECFC7BB}" type="pres">
      <dgm:prSet presAssocID="{0550A1BA-F366-4ED3-99B9-488FB72D0817}" presName="rootConnector" presStyleLbl="node2" presStyleIdx="2" presStyleCnt="6"/>
      <dgm:spPr/>
      <dgm:t>
        <a:bodyPr/>
        <a:lstStyle/>
        <a:p>
          <a:endParaRPr lang="en-US"/>
        </a:p>
      </dgm:t>
    </dgm:pt>
    <dgm:pt modelId="{625451F2-4AF1-418A-8254-2E2ADF41E55D}" type="pres">
      <dgm:prSet presAssocID="{0550A1BA-F366-4ED3-99B9-488FB72D0817}" presName="hierChild4" presStyleCnt="0"/>
      <dgm:spPr/>
    </dgm:pt>
    <dgm:pt modelId="{DB381E3C-13AA-4A20-ACC6-ACE126118C1F}" type="pres">
      <dgm:prSet presAssocID="{0550A1BA-F366-4ED3-99B9-488FB72D0817}" presName="hierChild5" presStyleCnt="0"/>
      <dgm:spPr/>
    </dgm:pt>
    <dgm:pt modelId="{C1E09E08-38EE-401C-A408-255AE96A6CED}" type="pres">
      <dgm:prSet presAssocID="{8BEA10EE-3EFA-4C14-A628-2EA9B05C4CDB}" presName="Name37" presStyleLbl="parChTrans1D2" presStyleIdx="3" presStyleCnt="6"/>
      <dgm:spPr/>
      <dgm:t>
        <a:bodyPr/>
        <a:lstStyle/>
        <a:p>
          <a:endParaRPr lang="en-GB"/>
        </a:p>
      </dgm:t>
    </dgm:pt>
    <dgm:pt modelId="{0F2EBB12-1848-4ED2-BEEA-20AE6FF584CF}" type="pres">
      <dgm:prSet presAssocID="{CE23F63A-1D43-445F-AAF2-BCD2D50CA531}" presName="hierRoot2" presStyleCnt="0">
        <dgm:presLayoutVars>
          <dgm:hierBranch/>
        </dgm:presLayoutVars>
      </dgm:prSet>
      <dgm:spPr/>
    </dgm:pt>
    <dgm:pt modelId="{BC6ADA68-13DF-45FA-86C5-FB2D6502C978}" type="pres">
      <dgm:prSet presAssocID="{CE23F63A-1D43-445F-AAF2-BCD2D50CA531}" presName="rootComposite" presStyleCnt="0"/>
      <dgm:spPr/>
    </dgm:pt>
    <dgm:pt modelId="{8E359F17-3575-498B-BCF5-65A8CE5F8357}" type="pres">
      <dgm:prSet presAssocID="{CE23F63A-1D43-445F-AAF2-BCD2D50CA531}" presName="rootText" presStyleLbl="node2" presStyleIdx="3" presStyleCnt="6" custLinFactX="21998" custLinFactNeighborX="100000" custLinFactNeighborY="-15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3F062B-A269-4849-A517-0078F9F54BD8}" type="pres">
      <dgm:prSet presAssocID="{CE23F63A-1D43-445F-AAF2-BCD2D50CA531}" presName="rootConnector" presStyleLbl="node2" presStyleIdx="3" presStyleCnt="6"/>
      <dgm:spPr/>
      <dgm:t>
        <a:bodyPr/>
        <a:lstStyle/>
        <a:p>
          <a:endParaRPr lang="en-US"/>
        </a:p>
      </dgm:t>
    </dgm:pt>
    <dgm:pt modelId="{EE9FEED0-D308-425F-9AEE-C3800E3CA11E}" type="pres">
      <dgm:prSet presAssocID="{CE23F63A-1D43-445F-AAF2-BCD2D50CA531}" presName="hierChild4" presStyleCnt="0"/>
      <dgm:spPr/>
    </dgm:pt>
    <dgm:pt modelId="{4634B500-4E71-47DD-8C65-1DD42D54921F}" type="pres">
      <dgm:prSet presAssocID="{CE23F63A-1D43-445F-AAF2-BCD2D50CA531}" presName="hierChild5" presStyleCnt="0"/>
      <dgm:spPr/>
    </dgm:pt>
    <dgm:pt modelId="{5A5ADCBD-0339-4AEA-837C-B13BCAB502E9}" type="pres">
      <dgm:prSet presAssocID="{81ABAACF-0706-44C5-BDC9-AA9533D628BE}" presName="Name37" presStyleLbl="parChTrans1D2" presStyleIdx="4" presStyleCnt="6"/>
      <dgm:spPr/>
      <dgm:t>
        <a:bodyPr/>
        <a:lstStyle/>
        <a:p>
          <a:endParaRPr lang="en-GB"/>
        </a:p>
      </dgm:t>
    </dgm:pt>
    <dgm:pt modelId="{760E900E-B630-4B74-9D4B-D6159B108662}" type="pres">
      <dgm:prSet presAssocID="{2BA25CAB-75A2-4FA2-808C-66BACDF31A6A}" presName="hierRoot2" presStyleCnt="0">
        <dgm:presLayoutVars>
          <dgm:hierBranch val="init"/>
        </dgm:presLayoutVars>
      </dgm:prSet>
      <dgm:spPr/>
    </dgm:pt>
    <dgm:pt modelId="{3261B082-E99C-4D8F-AA6C-FEB3F42ECA83}" type="pres">
      <dgm:prSet presAssocID="{2BA25CAB-75A2-4FA2-808C-66BACDF31A6A}" presName="rootComposite" presStyleCnt="0"/>
      <dgm:spPr/>
    </dgm:pt>
    <dgm:pt modelId="{D31A1246-B064-4692-9A6E-4D9E34A7E4C3}" type="pres">
      <dgm:prSet presAssocID="{2BA25CAB-75A2-4FA2-808C-66BACDF31A6A}" presName="rootText" presStyleLbl="node2" presStyleIdx="4" presStyleCnt="6" custLinFactX="-21489" custLinFactNeighborX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B416DCC-F637-4138-B2BA-5CF713229075}" type="pres">
      <dgm:prSet presAssocID="{2BA25CAB-75A2-4FA2-808C-66BACDF31A6A}" presName="rootConnector" presStyleLbl="node2" presStyleIdx="4" presStyleCnt="6"/>
      <dgm:spPr/>
      <dgm:t>
        <a:bodyPr/>
        <a:lstStyle/>
        <a:p>
          <a:endParaRPr lang="en-GB"/>
        </a:p>
      </dgm:t>
    </dgm:pt>
    <dgm:pt modelId="{393CA76A-AD1F-4EE0-B884-2105ED57A154}" type="pres">
      <dgm:prSet presAssocID="{2BA25CAB-75A2-4FA2-808C-66BACDF31A6A}" presName="hierChild4" presStyleCnt="0"/>
      <dgm:spPr/>
    </dgm:pt>
    <dgm:pt modelId="{4403E517-DEC3-4142-BCAC-D5E7166A234C}" type="pres">
      <dgm:prSet presAssocID="{2BA25CAB-75A2-4FA2-808C-66BACDF31A6A}" presName="hierChild5" presStyleCnt="0"/>
      <dgm:spPr/>
    </dgm:pt>
    <dgm:pt modelId="{5DB0FA7B-5CAB-4F21-A172-7C770569D5A4}" type="pres">
      <dgm:prSet presAssocID="{862CB79C-A0EB-4927-B3EB-415C737DF69D}" presName="Name37" presStyleLbl="parChTrans1D2" presStyleIdx="5" presStyleCnt="6"/>
      <dgm:spPr/>
      <dgm:t>
        <a:bodyPr/>
        <a:lstStyle/>
        <a:p>
          <a:endParaRPr lang="en-GB"/>
        </a:p>
      </dgm:t>
    </dgm:pt>
    <dgm:pt modelId="{BEB8E992-3BF7-404E-B4DA-DCC64F7252D1}" type="pres">
      <dgm:prSet presAssocID="{AC8CC9B7-6EA5-4646-9C92-0137498C576D}" presName="hierRoot2" presStyleCnt="0">
        <dgm:presLayoutVars>
          <dgm:hierBranch/>
        </dgm:presLayoutVars>
      </dgm:prSet>
      <dgm:spPr/>
    </dgm:pt>
    <dgm:pt modelId="{8D2DF702-598C-42B5-9DB9-B9E5445D82F5}" type="pres">
      <dgm:prSet presAssocID="{AC8CC9B7-6EA5-4646-9C92-0137498C576D}" presName="rootComposite" presStyleCnt="0"/>
      <dgm:spPr/>
    </dgm:pt>
    <dgm:pt modelId="{9DCD786F-8A5A-4E63-9EFD-3D698A0ACA1C}" type="pres">
      <dgm:prSet presAssocID="{AC8CC9B7-6EA5-4646-9C92-0137498C576D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581E06-969B-4BFB-BC3C-8DA3BFF27440}" type="pres">
      <dgm:prSet presAssocID="{AC8CC9B7-6EA5-4646-9C92-0137498C576D}" presName="rootConnector" presStyleLbl="node2" presStyleIdx="5" presStyleCnt="6"/>
      <dgm:spPr/>
      <dgm:t>
        <a:bodyPr/>
        <a:lstStyle/>
        <a:p>
          <a:endParaRPr lang="en-US"/>
        </a:p>
      </dgm:t>
    </dgm:pt>
    <dgm:pt modelId="{A063F38E-5DCF-4116-83FF-20128F83403D}" type="pres">
      <dgm:prSet presAssocID="{AC8CC9B7-6EA5-4646-9C92-0137498C576D}" presName="hierChild4" presStyleCnt="0"/>
      <dgm:spPr/>
    </dgm:pt>
    <dgm:pt modelId="{A875E597-116B-4E27-8971-4AFF7A08951B}" type="pres">
      <dgm:prSet presAssocID="{AC8CC9B7-6EA5-4646-9C92-0137498C576D}" presName="hierChild5" presStyleCnt="0"/>
      <dgm:spPr/>
    </dgm:pt>
    <dgm:pt modelId="{7C7BDF21-9022-4AF5-A63F-44DD5B0CE008}" type="pres">
      <dgm:prSet presAssocID="{599E0C97-15A7-4D9F-BA40-FC9F4B8127F7}" presName="hierChild3" presStyleCnt="0"/>
      <dgm:spPr/>
    </dgm:pt>
  </dgm:ptLst>
  <dgm:cxnLst>
    <dgm:cxn modelId="{FEFDE0B3-6AF1-4E08-8CFC-D208A2781C74}" type="presOf" srcId="{CE23F63A-1D43-445F-AAF2-BCD2D50CA531}" destId="{8E359F17-3575-498B-BCF5-65A8CE5F8357}" srcOrd="0" destOrd="0" presId="urn:microsoft.com/office/officeart/2005/8/layout/orgChart1"/>
    <dgm:cxn modelId="{0B9F33EC-7000-4DE3-8569-C638E9F5D861}" type="presOf" srcId="{81ABAACF-0706-44C5-BDC9-AA9533D628BE}" destId="{5A5ADCBD-0339-4AEA-837C-B13BCAB502E9}" srcOrd="0" destOrd="0" presId="urn:microsoft.com/office/officeart/2005/8/layout/orgChart1"/>
    <dgm:cxn modelId="{077A85BD-3067-490A-86F8-C35AC17D07FD}" type="presOf" srcId="{599E0C97-15A7-4D9F-BA40-FC9F4B8127F7}" destId="{12C17C17-CFA6-4DEF-9A1F-057EAEC28DA5}" srcOrd="0" destOrd="0" presId="urn:microsoft.com/office/officeart/2005/8/layout/orgChart1"/>
    <dgm:cxn modelId="{DA0BCCDF-E8B0-441F-8C72-E760B7E152E1}" type="presOf" srcId="{0550A1BA-F366-4ED3-99B9-488FB72D0817}" destId="{86B27E47-F1BF-4978-97EF-F1AC4ECFC7BB}" srcOrd="1" destOrd="0" presId="urn:microsoft.com/office/officeart/2005/8/layout/orgChart1"/>
    <dgm:cxn modelId="{9A201F0C-CC3F-4B5A-9A42-6D454E46643F}" type="presOf" srcId="{7120D22E-E565-4191-B9A8-ED55D89D4894}" destId="{1B1F8E2D-324A-43D1-8994-7DF929E06D98}" srcOrd="0" destOrd="0" presId="urn:microsoft.com/office/officeart/2005/8/layout/orgChart1"/>
    <dgm:cxn modelId="{A1FD05DF-247C-4016-B11D-34324DF5D23E}" srcId="{599E0C97-15A7-4D9F-BA40-FC9F4B8127F7}" destId="{7120D22E-E565-4191-B9A8-ED55D89D4894}" srcOrd="0" destOrd="0" parTransId="{99198901-63F7-4C3C-B8BE-323B3B0287AB}" sibTransId="{304177B7-C78F-47DC-8B5C-CEDD5FD21808}"/>
    <dgm:cxn modelId="{C8B1A4A9-80BD-4146-B19A-563BC5071757}" srcId="{599E0C97-15A7-4D9F-BA40-FC9F4B8127F7}" destId="{CA37360E-75F0-4A42-AC96-99A4248B1543}" srcOrd="1" destOrd="0" parTransId="{6523A755-1433-4204-A060-2EDA96829B66}" sibTransId="{9A7E0938-F638-42E9-BB19-EE0B39E44694}"/>
    <dgm:cxn modelId="{58BDDB89-816D-45A2-BC67-4D731E24F66E}" type="presOf" srcId="{2BA25CAB-75A2-4FA2-808C-66BACDF31A6A}" destId="{D31A1246-B064-4692-9A6E-4D9E34A7E4C3}" srcOrd="0" destOrd="0" presId="urn:microsoft.com/office/officeart/2005/8/layout/orgChart1"/>
    <dgm:cxn modelId="{C0125FF6-05BB-4C04-95A8-5082EE6115CF}" type="presOf" srcId="{CA37360E-75F0-4A42-AC96-99A4248B1543}" destId="{94A4DA5C-C149-40EB-BC23-B239C62239FB}" srcOrd="0" destOrd="0" presId="urn:microsoft.com/office/officeart/2005/8/layout/orgChart1"/>
    <dgm:cxn modelId="{B0112AED-83B8-4399-823E-6660B2502DC0}" type="presOf" srcId="{CE23F63A-1D43-445F-AAF2-BCD2D50CA531}" destId="{9C3F062B-A269-4849-A517-0078F9F54BD8}" srcOrd="1" destOrd="0" presId="urn:microsoft.com/office/officeart/2005/8/layout/orgChart1"/>
    <dgm:cxn modelId="{FF8E0E6F-567E-4E7A-8F0D-D0EBEB30F000}" type="presOf" srcId="{2BA25CAB-75A2-4FA2-808C-66BACDF31A6A}" destId="{7B416DCC-F637-4138-B2BA-5CF713229075}" srcOrd="1" destOrd="0" presId="urn:microsoft.com/office/officeart/2005/8/layout/orgChart1"/>
    <dgm:cxn modelId="{D89DF3CE-DFD5-400D-AF3B-A6375959C974}" type="presOf" srcId="{AC8CC9B7-6EA5-4646-9C92-0137498C576D}" destId="{9DCD786F-8A5A-4E63-9EFD-3D698A0ACA1C}" srcOrd="0" destOrd="0" presId="urn:microsoft.com/office/officeart/2005/8/layout/orgChart1"/>
    <dgm:cxn modelId="{B39705A3-B4DB-45CC-88D2-E65592F845F7}" type="presOf" srcId="{7120D22E-E565-4191-B9A8-ED55D89D4894}" destId="{9CD94FDD-D7F0-4A41-B168-506ED3414560}" srcOrd="1" destOrd="0" presId="urn:microsoft.com/office/officeart/2005/8/layout/orgChart1"/>
    <dgm:cxn modelId="{C9C69437-BA5A-4A3E-A417-4D64C217308B}" type="presOf" srcId="{6523A755-1433-4204-A060-2EDA96829B66}" destId="{DB0C056C-2858-4562-9A95-60A235857CDD}" srcOrd="0" destOrd="0" presId="urn:microsoft.com/office/officeart/2005/8/layout/orgChart1"/>
    <dgm:cxn modelId="{E98A5AF9-37C2-4133-9253-82FAEA4C3996}" srcId="{599E0C97-15A7-4D9F-BA40-FC9F4B8127F7}" destId="{0550A1BA-F366-4ED3-99B9-488FB72D0817}" srcOrd="2" destOrd="0" parTransId="{E4677E21-A21B-43EB-8CE9-452DAC2B3562}" sibTransId="{22877F33-F01E-4821-8D7C-010775E58A62}"/>
    <dgm:cxn modelId="{CDC0C2C4-9930-48A9-BB03-0AFCDF106DCB}" type="presOf" srcId="{AC8CC9B7-6EA5-4646-9C92-0137498C576D}" destId="{36581E06-969B-4BFB-BC3C-8DA3BFF27440}" srcOrd="1" destOrd="0" presId="urn:microsoft.com/office/officeart/2005/8/layout/orgChart1"/>
    <dgm:cxn modelId="{56529636-DC26-44DD-92A8-2980A712CC38}" srcId="{599E0C97-15A7-4D9F-BA40-FC9F4B8127F7}" destId="{2BA25CAB-75A2-4FA2-808C-66BACDF31A6A}" srcOrd="4" destOrd="0" parTransId="{81ABAACF-0706-44C5-BDC9-AA9533D628BE}" sibTransId="{DAEA260E-1E26-41D0-BBDD-3F6B40484DF2}"/>
    <dgm:cxn modelId="{26FE41DA-6437-4A25-988F-054536EAC739}" srcId="{599E0C97-15A7-4D9F-BA40-FC9F4B8127F7}" destId="{CE23F63A-1D43-445F-AAF2-BCD2D50CA531}" srcOrd="3" destOrd="0" parTransId="{8BEA10EE-3EFA-4C14-A628-2EA9B05C4CDB}" sibTransId="{7961B2C9-5FBD-45DF-8C9A-D865F94ECDF5}"/>
    <dgm:cxn modelId="{80BB2971-83E9-46EF-9C27-DAD99E0F49EA}" type="presOf" srcId="{E4677E21-A21B-43EB-8CE9-452DAC2B3562}" destId="{383D2696-4097-4910-B0D6-9BCC6B088653}" srcOrd="0" destOrd="0" presId="urn:microsoft.com/office/officeart/2005/8/layout/orgChart1"/>
    <dgm:cxn modelId="{19D0E751-70A3-4706-AF16-E52F2997DC13}" type="presOf" srcId="{8BEA10EE-3EFA-4C14-A628-2EA9B05C4CDB}" destId="{C1E09E08-38EE-401C-A408-255AE96A6CED}" srcOrd="0" destOrd="0" presId="urn:microsoft.com/office/officeart/2005/8/layout/orgChart1"/>
    <dgm:cxn modelId="{F5FF1272-B987-4F7F-BDE0-75F2C002FE7B}" type="presOf" srcId="{862CB79C-A0EB-4927-B3EB-415C737DF69D}" destId="{5DB0FA7B-5CAB-4F21-A172-7C770569D5A4}" srcOrd="0" destOrd="0" presId="urn:microsoft.com/office/officeart/2005/8/layout/orgChart1"/>
    <dgm:cxn modelId="{0904C26D-3869-46F1-A822-3AE9B76ED14B}" type="presOf" srcId="{CA37360E-75F0-4A42-AC96-99A4248B1543}" destId="{792C8FA5-D31A-4ADE-8E86-6E376F399EB3}" srcOrd="1" destOrd="0" presId="urn:microsoft.com/office/officeart/2005/8/layout/orgChart1"/>
    <dgm:cxn modelId="{3CFE6219-D336-46F2-9FDC-0D235ED509AE}" type="presOf" srcId="{99198901-63F7-4C3C-B8BE-323B3B0287AB}" destId="{C244F357-376A-4D0C-96B5-6CD465D1D488}" srcOrd="0" destOrd="0" presId="urn:microsoft.com/office/officeart/2005/8/layout/orgChart1"/>
    <dgm:cxn modelId="{6F673A93-00F3-4389-936A-621CB981E901}" srcId="{07FA8492-9E2F-45CE-8DB0-F13722E3D784}" destId="{599E0C97-15A7-4D9F-BA40-FC9F4B8127F7}" srcOrd="0" destOrd="0" parTransId="{E09F8692-6E1E-42BF-81F8-226845CC7656}" sibTransId="{574B4A72-98E7-4D7C-B283-CAA88F5B352C}"/>
    <dgm:cxn modelId="{955BB58D-036F-484A-A05D-EC339F92A8EF}" srcId="{599E0C97-15A7-4D9F-BA40-FC9F4B8127F7}" destId="{AC8CC9B7-6EA5-4646-9C92-0137498C576D}" srcOrd="5" destOrd="0" parTransId="{862CB79C-A0EB-4927-B3EB-415C737DF69D}" sibTransId="{1099DCA7-F2E7-460C-B719-16A42AE013BD}"/>
    <dgm:cxn modelId="{A5D970AD-7061-41E6-8EC0-843B68DA7B59}" type="presOf" srcId="{07FA8492-9E2F-45CE-8DB0-F13722E3D784}" destId="{A79E741E-4753-4B8B-9496-2EDE5E6BC4B2}" srcOrd="0" destOrd="0" presId="urn:microsoft.com/office/officeart/2005/8/layout/orgChart1"/>
    <dgm:cxn modelId="{9BA8DEFF-AA6D-4679-9C47-6FC1D4B17613}" type="presOf" srcId="{0550A1BA-F366-4ED3-99B9-488FB72D0817}" destId="{FE00012C-2BA8-457F-AA18-FD09D6482718}" srcOrd="0" destOrd="0" presId="urn:microsoft.com/office/officeart/2005/8/layout/orgChart1"/>
    <dgm:cxn modelId="{5FDC8415-3A69-4FD9-9C01-1E38098CF304}" type="presOf" srcId="{599E0C97-15A7-4D9F-BA40-FC9F4B8127F7}" destId="{C8F5CEBB-67C4-4DBF-9BB4-F17975BDD322}" srcOrd="1" destOrd="0" presId="urn:microsoft.com/office/officeart/2005/8/layout/orgChart1"/>
    <dgm:cxn modelId="{DD705A08-87E4-40B0-A36E-3E4B76CA24A4}" type="presParOf" srcId="{A79E741E-4753-4B8B-9496-2EDE5E6BC4B2}" destId="{9C6631DB-7BE4-479E-9741-715A76CBDA5E}" srcOrd="0" destOrd="0" presId="urn:microsoft.com/office/officeart/2005/8/layout/orgChart1"/>
    <dgm:cxn modelId="{392E4CD7-4331-4BF7-B8DF-51902C21C415}" type="presParOf" srcId="{9C6631DB-7BE4-479E-9741-715A76CBDA5E}" destId="{1CF0FB1C-2262-4F9B-929B-367D47FC3079}" srcOrd="0" destOrd="0" presId="urn:microsoft.com/office/officeart/2005/8/layout/orgChart1"/>
    <dgm:cxn modelId="{BFA5A085-B70B-4A7D-A5C5-06F797EE1255}" type="presParOf" srcId="{1CF0FB1C-2262-4F9B-929B-367D47FC3079}" destId="{12C17C17-CFA6-4DEF-9A1F-057EAEC28DA5}" srcOrd="0" destOrd="0" presId="urn:microsoft.com/office/officeart/2005/8/layout/orgChart1"/>
    <dgm:cxn modelId="{756EF49D-0623-46F5-A309-3E499E0B2156}" type="presParOf" srcId="{1CF0FB1C-2262-4F9B-929B-367D47FC3079}" destId="{C8F5CEBB-67C4-4DBF-9BB4-F17975BDD322}" srcOrd="1" destOrd="0" presId="urn:microsoft.com/office/officeart/2005/8/layout/orgChart1"/>
    <dgm:cxn modelId="{C27CC4EC-0106-456D-95EF-B85723086DBE}" type="presParOf" srcId="{9C6631DB-7BE4-479E-9741-715A76CBDA5E}" destId="{27F34C23-7E73-4984-AF31-F2DFFC3DFACA}" srcOrd="1" destOrd="0" presId="urn:microsoft.com/office/officeart/2005/8/layout/orgChart1"/>
    <dgm:cxn modelId="{43197F8F-D3E0-41DB-9684-362C565B02B2}" type="presParOf" srcId="{27F34C23-7E73-4984-AF31-F2DFFC3DFACA}" destId="{C244F357-376A-4D0C-96B5-6CD465D1D488}" srcOrd="0" destOrd="0" presId="urn:microsoft.com/office/officeart/2005/8/layout/orgChart1"/>
    <dgm:cxn modelId="{2A434C55-07D5-416D-A32F-F13EF0BB6ED6}" type="presParOf" srcId="{27F34C23-7E73-4984-AF31-F2DFFC3DFACA}" destId="{E8CD2380-D114-4464-B684-A49D93DAADC7}" srcOrd="1" destOrd="0" presId="urn:microsoft.com/office/officeart/2005/8/layout/orgChart1"/>
    <dgm:cxn modelId="{91A64D99-14FC-490C-8877-F3435E76A370}" type="presParOf" srcId="{E8CD2380-D114-4464-B684-A49D93DAADC7}" destId="{04207E8C-765E-42FB-AFBC-BAB392BE2ED7}" srcOrd="0" destOrd="0" presId="urn:microsoft.com/office/officeart/2005/8/layout/orgChart1"/>
    <dgm:cxn modelId="{6BBAF3F1-3812-4E22-9D78-2DA88FA67E54}" type="presParOf" srcId="{04207E8C-765E-42FB-AFBC-BAB392BE2ED7}" destId="{1B1F8E2D-324A-43D1-8994-7DF929E06D98}" srcOrd="0" destOrd="0" presId="urn:microsoft.com/office/officeart/2005/8/layout/orgChart1"/>
    <dgm:cxn modelId="{7B5349BA-34FF-4186-869B-11045A9A2B93}" type="presParOf" srcId="{04207E8C-765E-42FB-AFBC-BAB392BE2ED7}" destId="{9CD94FDD-D7F0-4A41-B168-506ED3414560}" srcOrd="1" destOrd="0" presId="urn:microsoft.com/office/officeart/2005/8/layout/orgChart1"/>
    <dgm:cxn modelId="{AAAF5AC8-4048-4A85-B29E-378279432FE1}" type="presParOf" srcId="{E8CD2380-D114-4464-B684-A49D93DAADC7}" destId="{739C588C-A30A-4909-8E8B-D65812C14539}" srcOrd="1" destOrd="0" presId="urn:microsoft.com/office/officeart/2005/8/layout/orgChart1"/>
    <dgm:cxn modelId="{A02DA22A-01B4-4229-9094-DF35E272EB21}" type="presParOf" srcId="{E8CD2380-D114-4464-B684-A49D93DAADC7}" destId="{7275F467-8623-43B5-B3BB-85BC25DAB056}" srcOrd="2" destOrd="0" presId="urn:microsoft.com/office/officeart/2005/8/layout/orgChart1"/>
    <dgm:cxn modelId="{11F7D4BD-1A52-431A-BDD7-8504B411A341}" type="presParOf" srcId="{27F34C23-7E73-4984-AF31-F2DFFC3DFACA}" destId="{DB0C056C-2858-4562-9A95-60A235857CDD}" srcOrd="2" destOrd="0" presId="urn:microsoft.com/office/officeart/2005/8/layout/orgChart1"/>
    <dgm:cxn modelId="{E213687B-2C4D-4BBF-87B1-7D86057BF780}" type="presParOf" srcId="{27F34C23-7E73-4984-AF31-F2DFFC3DFACA}" destId="{E746A525-5409-4B50-931C-6C43E7333DF4}" srcOrd="3" destOrd="0" presId="urn:microsoft.com/office/officeart/2005/8/layout/orgChart1"/>
    <dgm:cxn modelId="{2D5D2EFD-1AEC-4F1E-97E5-58F946179FCF}" type="presParOf" srcId="{E746A525-5409-4B50-931C-6C43E7333DF4}" destId="{399A462D-B6D3-4148-A204-CE9BE207DBF0}" srcOrd="0" destOrd="0" presId="urn:microsoft.com/office/officeart/2005/8/layout/orgChart1"/>
    <dgm:cxn modelId="{0D0B6703-476A-4D62-9CE2-ABB9ABC46CAA}" type="presParOf" srcId="{399A462D-B6D3-4148-A204-CE9BE207DBF0}" destId="{94A4DA5C-C149-40EB-BC23-B239C62239FB}" srcOrd="0" destOrd="0" presId="urn:microsoft.com/office/officeart/2005/8/layout/orgChart1"/>
    <dgm:cxn modelId="{11BEE8D5-0F0A-4A1B-9C34-E79F50E09565}" type="presParOf" srcId="{399A462D-B6D3-4148-A204-CE9BE207DBF0}" destId="{792C8FA5-D31A-4ADE-8E86-6E376F399EB3}" srcOrd="1" destOrd="0" presId="urn:microsoft.com/office/officeart/2005/8/layout/orgChart1"/>
    <dgm:cxn modelId="{632B848A-D328-45CB-9D8B-1FC3AC4E9274}" type="presParOf" srcId="{E746A525-5409-4B50-931C-6C43E7333DF4}" destId="{B6498991-1D2B-4E4A-A1D7-1BC89C333EC9}" srcOrd="1" destOrd="0" presId="urn:microsoft.com/office/officeart/2005/8/layout/orgChart1"/>
    <dgm:cxn modelId="{A24923DA-6939-4AB2-93DF-6DEE68695259}" type="presParOf" srcId="{E746A525-5409-4B50-931C-6C43E7333DF4}" destId="{7636B501-C61C-44B7-BEBE-AD6ECF328C52}" srcOrd="2" destOrd="0" presId="urn:microsoft.com/office/officeart/2005/8/layout/orgChart1"/>
    <dgm:cxn modelId="{E605C129-9556-434E-B981-611784F5A823}" type="presParOf" srcId="{27F34C23-7E73-4984-AF31-F2DFFC3DFACA}" destId="{383D2696-4097-4910-B0D6-9BCC6B088653}" srcOrd="4" destOrd="0" presId="urn:microsoft.com/office/officeart/2005/8/layout/orgChart1"/>
    <dgm:cxn modelId="{3C9B2C7E-440F-4859-9E9E-DA345B716A57}" type="presParOf" srcId="{27F34C23-7E73-4984-AF31-F2DFFC3DFACA}" destId="{FF2A663F-5808-460C-963E-E024522FAFEE}" srcOrd="5" destOrd="0" presId="urn:microsoft.com/office/officeart/2005/8/layout/orgChart1"/>
    <dgm:cxn modelId="{88C6FD81-5C27-4F25-A75B-7A7D992EDEB0}" type="presParOf" srcId="{FF2A663F-5808-460C-963E-E024522FAFEE}" destId="{C97F3149-12BF-4E0C-BFBE-C553940CB197}" srcOrd="0" destOrd="0" presId="urn:microsoft.com/office/officeart/2005/8/layout/orgChart1"/>
    <dgm:cxn modelId="{24BC9A5E-9576-4CF8-9BB9-D72BDE8B6608}" type="presParOf" srcId="{C97F3149-12BF-4E0C-BFBE-C553940CB197}" destId="{FE00012C-2BA8-457F-AA18-FD09D6482718}" srcOrd="0" destOrd="0" presId="urn:microsoft.com/office/officeart/2005/8/layout/orgChart1"/>
    <dgm:cxn modelId="{2CB18DA7-59F8-4089-B301-2BFDD4D3D36E}" type="presParOf" srcId="{C97F3149-12BF-4E0C-BFBE-C553940CB197}" destId="{86B27E47-F1BF-4978-97EF-F1AC4ECFC7BB}" srcOrd="1" destOrd="0" presId="urn:microsoft.com/office/officeart/2005/8/layout/orgChart1"/>
    <dgm:cxn modelId="{12075BE5-ADA3-45E9-AA72-0442E4AA1E9A}" type="presParOf" srcId="{FF2A663F-5808-460C-963E-E024522FAFEE}" destId="{625451F2-4AF1-418A-8254-2E2ADF41E55D}" srcOrd="1" destOrd="0" presId="urn:microsoft.com/office/officeart/2005/8/layout/orgChart1"/>
    <dgm:cxn modelId="{5C2DB420-270C-4C26-BF1A-DCFB9F375717}" type="presParOf" srcId="{FF2A663F-5808-460C-963E-E024522FAFEE}" destId="{DB381E3C-13AA-4A20-ACC6-ACE126118C1F}" srcOrd="2" destOrd="0" presId="urn:microsoft.com/office/officeart/2005/8/layout/orgChart1"/>
    <dgm:cxn modelId="{670F0018-A324-4D49-9130-3F95C9674DE8}" type="presParOf" srcId="{27F34C23-7E73-4984-AF31-F2DFFC3DFACA}" destId="{C1E09E08-38EE-401C-A408-255AE96A6CED}" srcOrd="6" destOrd="0" presId="urn:microsoft.com/office/officeart/2005/8/layout/orgChart1"/>
    <dgm:cxn modelId="{E0756918-E8A5-4940-BBC1-EADCB5AF6278}" type="presParOf" srcId="{27F34C23-7E73-4984-AF31-F2DFFC3DFACA}" destId="{0F2EBB12-1848-4ED2-BEEA-20AE6FF584CF}" srcOrd="7" destOrd="0" presId="urn:microsoft.com/office/officeart/2005/8/layout/orgChart1"/>
    <dgm:cxn modelId="{2B3ADD8E-CB34-47F0-99F8-0008C6A75D1B}" type="presParOf" srcId="{0F2EBB12-1848-4ED2-BEEA-20AE6FF584CF}" destId="{BC6ADA68-13DF-45FA-86C5-FB2D6502C978}" srcOrd="0" destOrd="0" presId="urn:microsoft.com/office/officeart/2005/8/layout/orgChart1"/>
    <dgm:cxn modelId="{7F2B797F-D697-4FEE-A31F-724AF43C4D5B}" type="presParOf" srcId="{BC6ADA68-13DF-45FA-86C5-FB2D6502C978}" destId="{8E359F17-3575-498B-BCF5-65A8CE5F8357}" srcOrd="0" destOrd="0" presId="urn:microsoft.com/office/officeart/2005/8/layout/orgChart1"/>
    <dgm:cxn modelId="{26BDB02C-C3E4-4045-869C-D18B22E7826C}" type="presParOf" srcId="{BC6ADA68-13DF-45FA-86C5-FB2D6502C978}" destId="{9C3F062B-A269-4849-A517-0078F9F54BD8}" srcOrd="1" destOrd="0" presId="urn:microsoft.com/office/officeart/2005/8/layout/orgChart1"/>
    <dgm:cxn modelId="{B76E5775-F925-4AA2-9AED-5506477A8529}" type="presParOf" srcId="{0F2EBB12-1848-4ED2-BEEA-20AE6FF584CF}" destId="{EE9FEED0-D308-425F-9AEE-C3800E3CA11E}" srcOrd="1" destOrd="0" presId="urn:microsoft.com/office/officeart/2005/8/layout/orgChart1"/>
    <dgm:cxn modelId="{39167E79-CA76-433C-8535-51526B1B4820}" type="presParOf" srcId="{0F2EBB12-1848-4ED2-BEEA-20AE6FF584CF}" destId="{4634B500-4E71-47DD-8C65-1DD42D54921F}" srcOrd="2" destOrd="0" presId="urn:microsoft.com/office/officeart/2005/8/layout/orgChart1"/>
    <dgm:cxn modelId="{E9D2DBE0-D031-40FF-854B-36A722AF47F4}" type="presParOf" srcId="{27F34C23-7E73-4984-AF31-F2DFFC3DFACA}" destId="{5A5ADCBD-0339-4AEA-837C-B13BCAB502E9}" srcOrd="8" destOrd="0" presId="urn:microsoft.com/office/officeart/2005/8/layout/orgChart1"/>
    <dgm:cxn modelId="{EDAAB427-4B2E-4EC8-8C17-488EFCFAA5B8}" type="presParOf" srcId="{27F34C23-7E73-4984-AF31-F2DFFC3DFACA}" destId="{760E900E-B630-4B74-9D4B-D6159B108662}" srcOrd="9" destOrd="0" presId="urn:microsoft.com/office/officeart/2005/8/layout/orgChart1"/>
    <dgm:cxn modelId="{B5B5D67A-1259-4BD4-B486-FF06943701B3}" type="presParOf" srcId="{760E900E-B630-4B74-9D4B-D6159B108662}" destId="{3261B082-E99C-4D8F-AA6C-FEB3F42ECA83}" srcOrd="0" destOrd="0" presId="urn:microsoft.com/office/officeart/2005/8/layout/orgChart1"/>
    <dgm:cxn modelId="{01958835-4871-4406-84B3-D9A07085A631}" type="presParOf" srcId="{3261B082-E99C-4D8F-AA6C-FEB3F42ECA83}" destId="{D31A1246-B064-4692-9A6E-4D9E34A7E4C3}" srcOrd="0" destOrd="0" presId="urn:microsoft.com/office/officeart/2005/8/layout/orgChart1"/>
    <dgm:cxn modelId="{0D46FDC3-FCF1-4571-A501-6852D18C084A}" type="presParOf" srcId="{3261B082-E99C-4D8F-AA6C-FEB3F42ECA83}" destId="{7B416DCC-F637-4138-B2BA-5CF713229075}" srcOrd="1" destOrd="0" presId="urn:microsoft.com/office/officeart/2005/8/layout/orgChart1"/>
    <dgm:cxn modelId="{7170DFBA-E6BD-4654-BA3D-9BCFBB055DBF}" type="presParOf" srcId="{760E900E-B630-4B74-9D4B-D6159B108662}" destId="{393CA76A-AD1F-4EE0-B884-2105ED57A154}" srcOrd="1" destOrd="0" presId="urn:microsoft.com/office/officeart/2005/8/layout/orgChart1"/>
    <dgm:cxn modelId="{4ED58689-3922-4EB3-9A2F-98130A4E6230}" type="presParOf" srcId="{760E900E-B630-4B74-9D4B-D6159B108662}" destId="{4403E517-DEC3-4142-BCAC-D5E7166A234C}" srcOrd="2" destOrd="0" presId="urn:microsoft.com/office/officeart/2005/8/layout/orgChart1"/>
    <dgm:cxn modelId="{8CBF07D8-88A1-41B0-AD7C-010736E8FCFF}" type="presParOf" srcId="{27F34C23-7E73-4984-AF31-F2DFFC3DFACA}" destId="{5DB0FA7B-5CAB-4F21-A172-7C770569D5A4}" srcOrd="10" destOrd="0" presId="urn:microsoft.com/office/officeart/2005/8/layout/orgChart1"/>
    <dgm:cxn modelId="{C78463EC-FDDB-4429-A39B-155DBCC818D1}" type="presParOf" srcId="{27F34C23-7E73-4984-AF31-F2DFFC3DFACA}" destId="{BEB8E992-3BF7-404E-B4DA-DCC64F7252D1}" srcOrd="11" destOrd="0" presId="urn:microsoft.com/office/officeart/2005/8/layout/orgChart1"/>
    <dgm:cxn modelId="{BA2E6DA1-232C-4984-AF83-6F2599C0167C}" type="presParOf" srcId="{BEB8E992-3BF7-404E-B4DA-DCC64F7252D1}" destId="{8D2DF702-598C-42B5-9DB9-B9E5445D82F5}" srcOrd="0" destOrd="0" presId="urn:microsoft.com/office/officeart/2005/8/layout/orgChart1"/>
    <dgm:cxn modelId="{E18AE297-74FA-44CA-969A-978F1B209AB7}" type="presParOf" srcId="{8D2DF702-598C-42B5-9DB9-B9E5445D82F5}" destId="{9DCD786F-8A5A-4E63-9EFD-3D698A0ACA1C}" srcOrd="0" destOrd="0" presId="urn:microsoft.com/office/officeart/2005/8/layout/orgChart1"/>
    <dgm:cxn modelId="{84D6BBB2-65C2-4D78-A650-4ADBA8DB83DA}" type="presParOf" srcId="{8D2DF702-598C-42B5-9DB9-B9E5445D82F5}" destId="{36581E06-969B-4BFB-BC3C-8DA3BFF27440}" srcOrd="1" destOrd="0" presId="urn:microsoft.com/office/officeart/2005/8/layout/orgChart1"/>
    <dgm:cxn modelId="{67C622FB-B7CF-4675-893B-E5F8911B25A7}" type="presParOf" srcId="{BEB8E992-3BF7-404E-B4DA-DCC64F7252D1}" destId="{A063F38E-5DCF-4116-83FF-20128F83403D}" srcOrd="1" destOrd="0" presId="urn:microsoft.com/office/officeart/2005/8/layout/orgChart1"/>
    <dgm:cxn modelId="{47E8C014-132B-4417-81B9-56CC31C4D0F5}" type="presParOf" srcId="{BEB8E992-3BF7-404E-B4DA-DCC64F7252D1}" destId="{A875E597-116B-4E27-8971-4AFF7A08951B}" srcOrd="2" destOrd="0" presId="urn:microsoft.com/office/officeart/2005/8/layout/orgChart1"/>
    <dgm:cxn modelId="{BFB90E4B-C138-434D-B93F-8113DE553C08}" type="presParOf" srcId="{9C6631DB-7BE4-479E-9741-715A76CBDA5E}" destId="{7C7BDF21-9022-4AF5-A63F-44DD5B0CE0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D8FA85-3224-44A7-A389-F8DF59BFE06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C17266-8364-41D5-A275-E2C2B47B8A9C}">
      <dgm:prSet phldrT="[Text]" custT="1"/>
      <dgm:spPr>
        <a:solidFill>
          <a:srgbClr val="FFFFCC"/>
        </a:solidFill>
      </dgm:spPr>
      <dgm:t>
        <a:bodyPr/>
        <a:lstStyle/>
        <a:p>
          <a:r>
            <a:rPr lang="en-GB" sz="700" b="0" i="0" dirty="0">
              <a:solidFill>
                <a:schemeClr val="accent5">
                  <a:lumMod val="50000"/>
                </a:schemeClr>
              </a:solidFill>
            </a:rPr>
            <a:t>DGIMS</a:t>
          </a:r>
          <a:endParaRPr lang="en-US" sz="700" b="0" i="0" dirty="0">
            <a:solidFill>
              <a:schemeClr val="accent5">
                <a:lumMod val="50000"/>
              </a:schemeClr>
            </a:solidFill>
          </a:endParaRPr>
        </a:p>
      </dgm:t>
    </dgm:pt>
    <dgm:pt modelId="{4BC9676E-AED7-4D04-9683-D627B70EFDBC}" type="parTrans" cxnId="{BF1BC94C-4E01-455F-A894-9A1EC4B8030F}">
      <dgm:prSet/>
      <dgm:spPr/>
      <dgm:t>
        <a:bodyPr/>
        <a:lstStyle/>
        <a:p>
          <a:endParaRPr lang="en-US"/>
        </a:p>
      </dgm:t>
    </dgm:pt>
    <dgm:pt modelId="{5601A65E-2194-4824-9103-A229DF43166A}" type="sibTrans" cxnId="{BF1BC94C-4E01-455F-A894-9A1EC4B8030F}">
      <dgm:prSet/>
      <dgm:spPr/>
      <dgm:t>
        <a:bodyPr/>
        <a:lstStyle/>
        <a:p>
          <a:endParaRPr lang="en-US"/>
        </a:p>
      </dgm:t>
    </dgm:pt>
    <dgm:pt modelId="{D06F0355-4FA7-4B49-8CF4-E92BB2D493F9}" type="asst">
      <dgm:prSet phldrT="[Text]"/>
      <dgm:spPr>
        <a:solidFill>
          <a:srgbClr val="FFFFCC"/>
        </a:solidFill>
      </dgm:spPr>
      <dgm:t>
        <a:bodyPr/>
        <a:lstStyle/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Executive Coordinator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884DF28B-A2FD-4609-BB74-614068A42F56}" type="parTrans" cxnId="{C0B0CA1E-CF13-4FF8-AA6C-E8FB21244672}">
      <dgm:prSet/>
      <dgm:spPr/>
      <dgm:t>
        <a:bodyPr/>
        <a:lstStyle/>
        <a:p>
          <a:endParaRPr lang="en-US"/>
        </a:p>
      </dgm:t>
    </dgm:pt>
    <dgm:pt modelId="{104A8CC8-3068-43C7-8462-0AA0B7917776}" type="sibTrans" cxnId="{C0B0CA1E-CF13-4FF8-AA6C-E8FB21244672}">
      <dgm:prSet/>
      <dgm:spPr/>
      <dgm:t>
        <a:bodyPr/>
        <a:lstStyle/>
        <a:p>
          <a:endParaRPr lang="en-US"/>
        </a:p>
      </dgm:t>
    </dgm:pt>
    <dgm:pt modelId="{51882061-8577-4F4F-82C4-911E693685B6}">
      <dgm:prSet phldrT="[Text]"/>
      <dgm:spPr>
        <a:solidFill>
          <a:srgbClr val="FFFFCC"/>
        </a:solidFill>
      </dgm:spPr>
      <dgm:t>
        <a:bodyPr/>
        <a:lstStyle/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Operations  &amp; Planning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BAFC8DF0-4FE9-451E-A0D2-6D1EE460C055}" type="parTrans" cxnId="{9847A75B-527F-4ABB-9151-409192F116BC}">
      <dgm:prSet/>
      <dgm:spPr/>
      <dgm:t>
        <a:bodyPr/>
        <a:lstStyle/>
        <a:p>
          <a:endParaRPr lang="en-US"/>
        </a:p>
      </dgm:t>
    </dgm:pt>
    <dgm:pt modelId="{A6302319-99EE-4778-84AD-41944FE18E7B}" type="sibTrans" cxnId="{9847A75B-527F-4ABB-9151-409192F116BC}">
      <dgm:prSet/>
      <dgm:spPr/>
      <dgm:t>
        <a:bodyPr/>
        <a:lstStyle/>
        <a:p>
          <a:endParaRPr lang="en-US"/>
        </a:p>
      </dgm:t>
    </dgm:pt>
    <dgm:pt modelId="{EE838360-04D1-4900-A9D5-C7B3147D4CC6}">
      <dgm:prSet phldrT="[Text]"/>
      <dgm:spPr>
        <a:solidFill>
          <a:srgbClr val="FFFFCC"/>
        </a:solidFill>
      </dgm:spPr>
      <dgm:t>
        <a:bodyPr/>
        <a:lstStyle/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Cooperation &amp; Security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0EA31926-A9B7-4A1F-9694-F194DD8ECF2D}" type="parTrans" cxnId="{F5C12160-2B8C-4D1F-8F20-9D216F69A464}">
      <dgm:prSet/>
      <dgm:spPr/>
      <dgm:t>
        <a:bodyPr/>
        <a:lstStyle/>
        <a:p>
          <a:endParaRPr lang="en-US"/>
        </a:p>
      </dgm:t>
    </dgm:pt>
    <dgm:pt modelId="{9AB3375D-02C3-4CEC-83A0-A86FC54C7978}" type="sibTrans" cxnId="{F5C12160-2B8C-4D1F-8F20-9D216F69A464}">
      <dgm:prSet/>
      <dgm:spPr/>
      <dgm:t>
        <a:bodyPr/>
        <a:lstStyle/>
        <a:p>
          <a:endParaRPr lang="en-US"/>
        </a:p>
      </dgm:t>
    </dgm:pt>
    <dgm:pt modelId="{7F34BF60-FC6B-4DD7-97BC-0C9131B1E12B}">
      <dgm:prSet phldrT="[Text]"/>
      <dgm:spPr>
        <a:solidFill>
          <a:srgbClr val="FFFFCC"/>
        </a:solidFill>
      </dgm:spPr>
      <dgm:t>
        <a:bodyPr/>
        <a:lstStyle/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Policy &amp; Capabilities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13BDD82B-A479-4033-8E1F-7BB74C39F233}" type="parTrans" cxnId="{33280F44-5F61-46C4-B252-92722F76C857}">
      <dgm:prSet/>
      <dgm:spPr/>
      <dgm:t>
        <a:bodyPr/>
        <a:lstStyle/>
        <a:p>
          <a:endParaRPr lang="en-US"/>
        </a:p>
      </dgm:t>
    </dgm:pt>
    <dgm:pt modelId="{9E25E6CD-5C78-4197-969B-F6C598DEF6C4}" type="sibTrans" cxnId="{33280F44-5F61-46C4-B252-92722F76C857}">
      <dgm:prSet/>
      <dgm:spPr/>
      <dgm:t>
        <a:bodyPr/>
        <a:lstStyle/>
        <a:p>
          <a:endParaRPr lang="en-US"/>
        </a:p>
      </dgm:t>
    </dgm:pt>
    <dgm:pt modelId="{333B9378-6D8E-46F1-B6D4-AEFBE2ECB34D}">
      <dgm:prSet/>
      <dgm:spPr>
        <a:solidFill>
          <a:srgbClr val="FFFFCC"/>
        </a:solidFill>
      </dgm:spPr>
      <dgm:t>
        <a:bodyPr/>
        <a:lstStyle/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Intelligence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34585B6B-F23C-4D6A-A470-D8A698DA74D2}" type="parTrans" cxnId="{D4E790D6-DF12-4D03-93FB-18ADDCECB512}">
      <dgm:prSet/>
      <dgm:spPr/>
      <dgm:t>
        <a:bodyPr/>
        <a:lstStyle/>
        <a:p>
          <a:endParaRPr lang="en-US"/>
        </a:p>
      </dgm:t>
    </dgm:pt>
    <dgm:pt modelId="{1AB0BF4B-A1C2-4437-AFFE-E4FE7D61275E}" type="sibTrans" cxnId="{D4E790D6-DF12-4D03-93FB-18ADDCECB512}">
      <dgm:prSet/>
      <dgm:spPr/>
      <dgm:t>
        <a:bodyPr/>
        <a:lstStyle/>
        <a:p>
          <a:endParaRPr lang="en-US"/>
        </a:p>
      </dgm:t>
    </dgm:pt>
    <dgm:pt modelId="{2A602A34-AA20-42A7-8577-9CFB70A671B9}">
      <dgm:prSet/>
      <dgm:spPr>
        <a:solidFill>
          <a:srgbClr val="FFFFCC"/>
        </a:solidFill>
      </dgm:spPr>
      <dgm:t>
        <a:bodyPr/>
        <a:lstStyle/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Logistics &amp; Resources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A0E90225-E3C0-43E2-B279-5B5CFD9CD008}" type="parTrans" cxnId="{6B3BC899-EBF2-447D-8B0D-95630D62612E}">
      <dgm:prSet/>
      <dgm:spPr>
        <a:ln>
          <a:prstDash val="solid"/>
        </a:ln>
      </dgm:spPr>
      <dgm:t>
        <a:bodyPr/>
        <a:lstStyle/>
        <a:p>
          <a:endParaRPr lang="en-US"/>
        </a:p>
      </dgm:t>
    </dgm:pt>
    <dgm:pt modelId="{71E2C8B6-4710-4E5E-93CB-1AE0987B919F}" type="sibTrans" cxnId="{6B3BC899-EBF2-447D-8B0D-95630D62612E}">
      <dgm:prSet/>
      <dgm:spPr/>
      <dgm:t>
        <a:bodyPr/>
        <a:lstStyle/>
        <a:p>
          <a:endParaRPr lang="en-US"/>
        </a:p>
      </dgm:t>
    </dgm:pt>
    <dgm:pt modelId="{0CA715CB-71DC-4D72-A63D-B19FE9E61F5E}">
      <dgm:prSet/>
      <dgm:spPr>
        <a:solidFill>
          <a:srgbClr val="FFFFCC"/>
        </a:solidFill>
      </dgm:spPr>
      <dgm:t>
        <a:bodyPr/>
        <a:lstStyle/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NHQC3Staff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3B9C87D2-45E6-4724-A744-76F24877FE1C}" type="parTrans" cxnId="{41D59562-099F-4813-82C4-04B2B5FC46A9}">
      <dgm:prSet/>
      <dgm:spPr>
        <a:ln>
          <a:prstDash val="dash"/>
        </a:ln>
      </dgm:spPr>
      <dgm:t>
        <a:bodyPr/>
        <a:lstStyle/>
        <a:p>
          <a:endParaRPr lang="en-US"/>
        </a:p>
      </dgm:t>
    </dgm:pt>
    <dgm:pt modelId="{A1549430-F497-4598-B25D-B6A63E8C7003}" type="sibTrans" cxnId="{41D59562-099F-4813-82C4-04B2B5FC46A9}">
      <dgm:prSet/>
      <dgm:spPr/>
      <dgm:t>
        <a:bodyPr/>
        <a:lstStyle/>
        <a:p>
          <a:endParaRPr lang="en-US"/>
        </a:p>
      </dgm:t>
    </dgm:pt>
    <dgm:pt modelId="{D5C7519F-59AE-46B5-A528-6994C27146DB}">
      <dgm:prSet/>
      <dgm:spPr>
        <a:solidFill>
          <a:srgbClr val="FFFFCC"/>
        </a:solidFill>
      </dgm:spPr>
      <dgm:t>
        <a:bodyPr/>
        <a:lstStyle/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NATO Standardization Office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9712F1DD-BB01-4B9D-8816-747AD02579D4}" type="parTrans" cxnId="{88676F70-A6B0-4CFA-BC9C-014C3408593F}">
      <dgm:prSet/>
      <dgm:spPr>
        <a:ln>
          <a:prstDash val="dash"/>
        </a:ln>
      </dgm:spPr>
      <dgm:t>
        <a:bodyPr/>
        <a:lstStyle/>
        <a:p>
          <a:endParaRPr lang="en-US"/>
        </a:p>
      </dgm:t>
    </dgm:pt>
    <dgm:pt modelId="{00077777-41DD-4738-9C47-73A08D24190D}" type="sibTrans" cxnId="{88676F70-A6B0-4CFA-BC9C-014C3408593F}">
      <dgm:prSet/>
      <dgm:spPr/>
      <dgm:t>
        <a:bodyPr/>
        <a:lstStyle/>
        <a:p>
          <a:endParaRPr lang="en-US"/>
        </a:p>
      </dgm:t>
    </dgm:pt>
    <dgm:pt modelId="{92428AB1-6BB8-4831-9287-CF36A70A97F6}" type="asst">
      <dgm:prSet/>
      <dgm:spPr>
        <a:solidFill>
          <a:srgbClr val="FFFFCC"/>
        </a:solidFill>
      </dgm:spPr>
      <dgm:t>
        <a:bodyPr/>
        <a:lstStyle/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SITCEN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B8605133-5BC4-46F1-AB1E-0CEA2D5C7998}" type="parTrans" cxnId="{F1186B02-375F-4825-BA97-C5D2EB22A315}">
      <dgm:prSet/>
      <dgm:spPr/>
      <dgm:t>
        <a:bodyPr/>
        <a:lstStyle/>
        <a:p>
          <a:endParaRPr lang="en-US"/>
        </a:p>
      </dgm:t>
    </dgm:pt>
    <dgm:pt modelId="{781F8B3E-F37E-4BBD-80DE-5AF9DBC69D46}" type="sibTrans" cxnId="{F1186B02-375F-4825-BA97-C5D2EB22A315}">
      <dgm:prSet/>
      <dgm:spPr/>
      <dgm:t>
        <a:bodyPr/>
        <a:lstStyle/>
        <a:p>
          <a:endParaRPr lang="en-US"/>
        </a:p>
      </dgm:t>
    </dgm:pt>
    <dgm:pt modelId="{5908A26E-7BF5-4923-AB94-225D4747A9A8}" type="asst">
      <dgm:prSet/>
      <dgm:spPr>
        <a:solidFill>
          <a:srgbClr val="FFFFCC"/>
        </a:solidFill>
      </dgm:spPr>
      <dgm:t>
        <a:bodyPr/>
        <a:lstStyle/>
        <a:p>
          <a:r>
            <a:rPr lang="en-GB" dirty="0">
              <a:solidFill>
                <a:schemeClr val="accent5">
                  <a:lumMod val="50000"/>
                </a:schemeClr>
              </a:solidFill>
            </a:rPr>
            <a:t>Supporting Offices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6B116C30-278C-4D01-8D60-8D6F790C9F89}" type="parTrans" cxnId="{50EEF6C8-4A91-4338-A5CA-3E9DB9517C5D}">
      <dgm:prSet/>
      <dgm:spPr/>
      <dgm:t>
        <a:bodyPr/>
        <a:lstStyle/>
        <a:p>
          <a:endParaRPr lang="en-US"/>
        </a:p>
      </dgm:t>
    </dgm:pt>
    <dgm:pt modelId="{A0C5F63D-7E17-4368-A264-873E7C14487F}" type="sibTrans" cxnId="{50EEF6C8-4A91-4338-A5CA-3E9DB9517C5D}">
      <dgm:prSet/>
      <dgm:spPr/>
      <dgm:t>
        <a:bodyPr/>
        <a:lstStyle/>
        <a:p>
          <a:endParaRPr lang="en-US"/>
        </a:p>
      </dgm:t>
    </dgm:pt>
    <dgm:pt modelId="{CD5ED8FA-44D5-480D-9E17-5088B70CC346}" type="pres">
      <dgm:prSet presAssocID="{29D8FA85-3224-44A7-A389-F8DF59BFE0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D4B2AB-E554-4DDE-AF36-354C5D9B9940}" type="pres">
      <dgm:prSet presAssocID="{7CC17266-8364-41D5-A275-E2C2B47B8A9C}" presName="hierRoot1" presStyleCnt="0">
        <dgm:presLayoutVars>
          <dgm:hierBranch val="init"/>
        </dgm:presLayoutVars>
      </dgm:prSet>
      <dgm:spPr/>
    </dgm:pt>
    <dgm:pt modelId="{AF2E6B2B-B284-4BA9-9435-9348F685E4E5}" type="pres">
      <dgm:prSet presAssocID="{7CC17266-8364-41D5-A275-E2C2B47B8A9C}" presName="rootComposite1" presStyleCnt="0"/>
      <dgm:spPr/>
    </dgm:pt>
    <dgm:pt modelId="{16E644B1-4FE5-4BD8-8B15-D572B004B2DC}" type="pres">
      <dgm:prSet presAssocID="{7CC17266-8364-41D5-A275-E2C2B47B8A9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AAC443-4452-4B4F-BB29-8057C1DD1B98}" type="pres">
      <dgm:prSet presAssocID="{7CC17266-8364-41D5-A275-E2C2B47B8A9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7CA0A78-250D-4B19-AA3D-0B8B54808EDD}" type="pres">
      <dgm:prSet presAssocID="{7CC17266-8364-41D5-A275-E2C2B47B8A9C}" presName="hierChild2" presStyleCnt="0"/>
      <dgm:spPr/>
    </dgm:pt>
    <dgm:pt modelId="{804D520E-5348-42AF-A105-2901878159A0}" type="pres">
      <dgm:prSet presAssocID="{BAFC8DF0-4FE9-451E-A0D2-6D1EE460C055}" presName="Name37" presStyleLbl="parChTrans1D2" presStyleIdx="0" presStyleCnt="10"/>
      <dgm:spPr/>
      <dgm:t>
        <a:bodyPr/>
        <a:lstStyle/>
        <a:p>
          <a:endParaRPr lang="en-US"/>
        </a:p>
      </dgm:t>
    </dgm:pt>
    <dgm:pt modelId="{8C34CE46-1990-4B97-9AF1-B688A2B4B91C}" type="pres">
      <dgm:prSet presAssocID="{51882061-8577-4F4F-82C4-911E693685B6}" presName="hierRoot2" presStyleCnt="0">
        <dgm:presLayoutVars>
          <dgm:hierBranch val="init"/>
        </dgm:presLayoutVars>
      </dgm:prSet>
      <dgm:spPr/>
    </dgm:pt>
    <dgm:pt modelId="{6417416A-82BB-41B4-B7FF-39288E892A18}" type="pres">
      <dgm:prSet presAssocID="{51882061-8577-4F4F-82C4-911E693685B6}" presName="rootComposite" presStyleCnt="0"/>
      <dgm:spPr/>
    </dgm:pt>
    <dgm:pt modelId="{6C7FF4FA-15C4-4890-BD87-EA9EFB2A6BA3}" type="pres">
      <dgm:prSet presAssocID="{51882061-8577-4F4F-82C4-911E693685B6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028474-F61E-489A-AECC-1CA37A115C16}" type="pres">
      <dgm:prSet presAssocID="{51882061-8577-4F4F-82C4-911E693685B6}" presName="rootConnector" presStyleLbl="node2" presStyleIdx="0" presStyleCnt="7"/>
      <dgm:spPr/>
      <dgm:t>
        <a:bodyPr/>
        <a:lstStyle/>
        <a:p>
          <a:endParaRPr lang="en-US"/>
        </a:p>
      </dgm:t>
    </dgm:pt>
    <dgm:pt modelId="{AE1CBF0E-06AA-4A12-99F9-C189FF49934F}" type="pres">
      <dgm:prSet presAssocID="{51882061-8577-4F4F-82C4-911E693685B6}" presName="hierChild4" presStyleCnt="0"/>
      <dgm:spPr/>
    </dgm:pt>
    <dgm:pt modelId="{AB59944F-5DAF-41E9-AA07-E7E663AB82CC}" type="pres">
      <dgm:prSet presAssocID="{51882061-8577-4F4F-82C4-911E693685B6}" presName="hierChild5" presStyleCnt="0"/>
      <dgm:spPr/>
    </dgm:pt>
    <dgm:pt modelId="{5BC06FF6-3BC6-4A99-889C-23CA6150D57E}" type="pres">
      <dgm:prSet presAssocID="{0EA31926-A9B7-4A1F-9694-F194DD8ECF2D}" presName="Name37" presStyleLbl="parChTrans1D2" presStyleIdx="1" presStyleCnt="10"/>
      <dgm:spPr/>
      <dgm:t>
        <a:bodyPr/>
        <a:lstStyle/>
        <a:p>
          <a:endParaRPr lang="en-US"/>
        </a:p>
      </dgm:t>
    </dgm:pt>
    <dgm:pt modelId="{FFD3BC13-8399-4B63-98D6-8AB1C8A2ADC5}" type="pres">
      <dgm:prSet presAssocID="{EE838360-04D1-4900-A9D5-C7B3147D4CC6}" presName="hierRoot2" presStyleCnt="0">
        <dgm:presLayoutVars>
          <dgm:hierBranch val="init"/>
        </dgm:presLayoutVars>
      </dgm:prSet>
      <dgm:spPr/>
    </dgm:pt>
    <dgm:pt modelId="{FF2FF739-65A2-46FB-95C4-89964D6A6DDE}" type="pres">
      <dgm:prSet presAssocID="{EE838360-04D1-4900-A9D5-C7B3147D4CC6}" presName="rootComposite" presStyleCnt="0"/>
      <dgm:spPr/>
    </dgm:pt>
    <dgm:pt modelId="{190F9CCD-BACC-49E3-AC53-A077993CF7B0}" type="pres">
      <dgm:prSet presAssocID="{EE838360-04D1-4900-A9D5-C7B3147D4CC6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994F07-EA70-42D4-BFFD-87BCAE8C242A}" type="pres">
      <dgm:prSet presAssocID="{EE838360-04D1-4900-A9D5-C7B3147D4CC6}" presName="rootConnector" presStyleLbl="node2" presStyleIdx="1" presStyleCnt="7"/>
      <dgm:spPr/>
      <dgm:t>
        <a:bodyPr/>
        <a:lstStyle/>
        <a:p>
          <a:endParaRPr lang="en-US"/>
        </a:p>
      </dgm:t>
    </dgm:pt>
    <dgm:pt modelId="{1C476B39-424F-429F-B498-A000C0F30D44}" type="pres">
      <dgm:prSet presAssocID="{EE838360-04D1-4900-A9D5-C7B3147D4CC6}" presName="hierChild4" presStyleCnt="0"/>
      <dgm:spPr/>
    </dgm:pt>
    <dgm:pt modelId="{4217C4CC-1294-4258-8689-DE3BE8F70A0B}" type="pres">
      <dgm:prSet presAssocID="{EE838360-04D1-4900-A9D5-C7B3147D4CC6}" presName="hierChild5" presStyleCnt="0"/>
      <dgm:spPr/>
    </dgm:pt>
    <dgm:pt modelId="{20AEFBA8-4C2C-4618-A07C-6664666F4FF4}" type="pres">
      <dgm:prSet presAssocID="{13BDD82B-A479-4033-8E1F-7BB74C39F233}" presName="Name37" presStyleLbl="parChTrans1D2" presStyleIdx="2" presStyleCnt="10"/>
      <dgm:spPr/>
      <dgm:t>
        <a:bodyPr/>
        <a:lstStyle/>
        <a:p>
          <a:endParaRPr lang="en-US"/>
        </a:p>
      </dgm:t>
    </dgm:pt>
    <dgm:pt modelId="{44913ADC-5BC1-45E5-A978-D19B44B709D5}" type="pres">
      <dgm:prSet presAssocID="{7F34BF60-FC6B-4DD7-97BC-0C9131B1E12B}" presName="hierRoot2" presStyleCnt="0">
        <dgm:presLayoutVars>
          <dgm:hierBranch val="init"/>
        </dgm:presLayoutVars>
      </dgm:prSet>
      <dgm:spPr/>
    </dgm:pt>
    <dgm:pt modelId="{B6838567-22AB-464E-B5A6-40F14C96F677}" type="pres">
      <dgm:prSet presAssocID="{7F34BF60-FC6B-4DD7-97BC-0C9131B1E12B}" presName="rootComposite" presStyleCnt="0"/>
      <dgm:spPr/>
    </dgm:pt>
    <dgm:pt modelId="{F7E6BA16-6F00-4A88-9851-7755D6A5377E}" type="pres">
      <dgm:prSet presAssocID="{7F34BF60-FC6B-4DD7-97BC-0C9131B1E12B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D9E437-42A5-4933-BCFE-94D46DD7402F}" type="pres">
      <dgm:prSet presAssocID="{7F34BF60-FC6B-4DD7-97BC-0C9131B1E12B}" presName="rootConnector" presStyleLbl="node2" presStyleIdx="2" presStyleCnt="7"/>
      <dgm:spPr/>
      <dgm:t>
        <a:bodyPr/>
        <a:lstStyle/>
        <a:p>
          <a:endParaRPr lang="en-US"/>
        </a:p>
      </dgm:t>
    </dgm:pt>
    <dgm:pt modelId="{4943A9B7-03C2-4A19-BD13-11C277F7C1E1}" type="pres">
      <dgm:prSet presAssocID="{7F34BF60-FC6B-4DD7-97BC-0C9131B1E12B}" presName="hierChild4" presStyleCnt="0"/>
      <dgm:spPr/>
    </dgm:pt>
    <dgm:pt modelId="{961F9849-D46D-47B7-B0E5-EC7B16981467}" type="pres">
      <dgm:prSet presAssocID="{7F34BF60-FC6B-4DD7-97BC-0C9131B1E12B}" presName="hierChild5" presStyleCnt="0"/>
      <dgm:spPr/>
    </dgm:pt>
    <dgm:pt modelId="{017CBB34-2E23-4772-BC16-91FDB698E166}" type="pres">
      <dgm:prSet presAssocID="{34585B6B-F23C-4D6A-A470-D8A698DA74D2}" presName="Name37" presStyleLbl="parChTrans1D2" presStyleIdx="3" presStyleCnt="10"/>
      <dgm:spPr/>
      <dgm:t>
        <a:bodyPr/>
        <a:lstStyle/>
        <a:p>
          <a:endParaRPr lang="en-US"/>
        </a:p>
      </dgm:t>
    </dgm:pt>
    <dgm:pt modelId="{4DBEE1D5-5344-43C7-96BF-E11E0E34BBDA}" type="pres">
      <dgm:prSet presAssocID="{333B9378-6D8E-46F1-B6D4-AEFBE2ECB34D}" presName="hierRoot2" presStyleCnt="0">
        <dgm:presLayoutVars>
          <dgm:hierBranch val="init"/>
        </dgm:presLayoutVars>
      </dgm:prSet>
      <dgm:spPr/>
    </dgm:pt>
    <dgm:pt modelId="{D1C85CA0-78EE-4127-BF1A-749DF9C11710}" type="pres">
      <dgm:prSet presAssocID="{333B9378-6D8E-46F1-B6D4-AEFBE2ECB34D}" presName="rootComposite" presStyleCnt="0"/>
      <dgm:spPr/>
    </dgm:pt>
    <dgm:pt modelId="{8CA3A992-FD42-4860-88C5-DFC2F938FEE2}" type="pres">
      <dgm:prSet presAssocID="{333B9378-6D8E-46F1-B6D4-AEFBE2ECB34D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73C71-698D-4AE8-ADFB-8CC683602012}" type="pres">
      <dgm:prSet presAssocID="{333B9378-6D8E-46F1-B6D4-AEFBE2ECB34D}" presName="rootConnector" presStyleLbl="node2" presStyleIdx="3" presStyleCnt="7"/>
      <dgm:spPr/>
      <dgm:t>
        <a:bodyPr/>
        <a:lstStyle/>
        <a:p>
          <a:endParaRPr lang="en-US"/>
        </a:p>
      </dgm:t>
    </dgm:pt>
    <dgm:pt modelId="{7EB47C28-647F-469A-996F-DAA82E1E4927}" type="pres">
      <dgm:prSet presAssocID="{333B9378-6D8E-46F1-B6D4-AEFBE2ECB34D}" presName="hierChild4" presStyleCnt="0"/>
      <dgm:spPr/>
    </dgm:pt>
    <dgm:pt modelId="{7D95CF83-94EF-4859-8E9C-7C70E2AC2BC2}" type="pres">
      <dgm:prSet presAssocID="{333B9378-6D8E-46F1-B6D4-AEFBE2ECB34D}" presName="hierChild5" presStyleCnt="0"/>
      <dgm:spPr/>
    </dgm:pt>
    <dgm:pt modelId="{B52F0C8F-B196-4418-9CA6-9498F9E2D896}" type="pres">
      <dgm:prSet presAssocID="{A0E90225-E3C0-43E2-B279-5B5CFD9CD008}" presName="Name37" presStyleLbl="parChTrans1D2" presStyleIdx="4" presStyleCnt="10"/>
      <dgm:spPr/>
      <dgm:t>
        <a:bodyPr/>
        <a:lstStyle/>
        <a:p>
          <a:endParaRPr lang="en-US"/>
        </a:p>
      </dgm:t>
    </dgm:pt>
    <dgm:pt modelId="{237C14F5-4E3C-4899-B5DB-0D985C3D6F20}" type="pres">
      <dgm:prSet presAssocID="{2A602A34-AA20-42A7-8577-9CFB70A671B9}" presName="hierRoot2" presStyleCnt="0">
        <dgm:presLayoutVars>
          <dgm:hierBranch val="init"/>
        </dgm:presLayoutVars>
      </dgm:prSet>
      <dgm:spPr/>
    </dgm:pt>
    <dgm:pt modelId="{C82E859E-3454-487D-B3BF-88DF2C412B31}" type="pres">
      <dgm:prSet presAssocID="{2A602A34-AA20-42A7-8577-9CFB70A671B9}" presName="rootComposite" presStyleCnt="0"/>
      <dgm:spPr/>
    </dgm:pt>
    <dgm:pt modelId="{6A02A625-313E-459C-8A49-D0D50E87A94B}" type="pres">
      <dgm:prSet presAssocID="{2A602A34-AA20-42A7-8577-9CFB70A671B9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591A96-2A98-4B86-8E5F-B751516757D9}" type="pres">
      <dgm:prSet presAssocID="{2A602A34-AA20-42A7-8577-9CFB70A671B9}" presName="rootConnector" presStyleLbl="node2" presStyleIdx="4" presStyleCnt="7"/>
      <dgm:spPr/>
      <dgm:t>
        <a:bodyPr/>
        <a:lstStyle/>
        <a:p>
          <a:endParaRPr lang="en-US"/>
        </a:p>
      </dgm:t>
    </dgm:pt>
    <dgm:pt modelId="{3540E0D6-738F-4F4E-B2D9-29986739BEFB}" type="pres">
      <dgm:prSet presAssocID="{2A602A34-AA20-42A7-8577-9CFB70A671B9}" presName="hierChild4" presStyleCnt="0"/>
      <dgm:spPr/>
    </dgm:pt>
    <dgm:pt modelId="{87D5C755-C960-4A80-AB3D-9C4643E47B30}" type="pres">
      <dgm:prSet presAssocID="{2A602A34-AA20-42A7-8577-9CFB70A671B9}" presName="hierChild5" presStyleCnt="0"/>
      <dgm:spPr/>
    </dgm:pt>
    <dgm:pt modelId="{15B46854-D237-4F09-ABC3-748C303FC03F}" type="pres">
      <dgm:prSet presAssocID="{3B9C87D2-45E6-4724-A744-76F24877FE1C}" presName="Name37" presStyleLbl="parChTrans1D2" presStyleIdx="5" presStyleCnt="10"/>
      <dgm:spPr/>
      <dgm:t>
        <a:bodyPr/>
        <a:lstStyle/>
        <a:p>
          <a:endParaRPr lang="en-US"/>
        </a:p>
      </dgm:t>
    </dgm:pt>
    <dgm:pt modelId="{B52C3611-FF44-45A5-B455-B7FD726158A6}" type="pres">
      <dgm:prSet presAssocID="{0CA715CB-71DC-4D72-A63D-B19FE9E61F5E}" presName="hierRoot2" presStyleCnt="0">
        <dgm:presLayoutVars>
          <dgm:hierBranch val="init"/>
        </dgm:presLayoutVars>
      </dgm:prSet>
      <dgm:spPr/>
    </dgm:pt>
    <dgm:pt modelId="{312AD562-DFB0-4F3A-A3A0-C7EE86D96BD8}" type="pres">
      <dgm:prSet presAssocID="{0CA715CB-71DC-4D72-A63D-B19FE9E61F5E}" presName="rootComposite" presStyleCnt="0"/>
      <dgm:spPr/>
    </dgm:pt>
    <dgm:pt modelId="{116E4F67-A129-4DB6-9B18-7F52C54255DD}" type="pres">
      <dgm:prSet presAssocID="{0CA715CB-71DC-4D72-A63D-B19FE9E61F5E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CCDE77-C888-48CF-8E91-7649D6271745}" type="pres">
      <dgm:prSet presAssocID="{0CA715CB-71DC-4D72-A63D-B19FE9E61F5E}" presName="rootConnector" presStyleLbl="node2" presStyleIdx="5" presStyleCnt="7"/>
      <dgm:spPr/>
      <dgm:t>
        <a:bodyPr/>
        <a:lstStyle/>
        <a:p>
          <a:endParaRPr lang="en-US"/>
        </a:p>
      </dgm:t>
    </dgm:pt>
    <dgm:pt modelId="{D819A353-CB8D-4D14-A4D0-A99D2DD954F4}" type="pres">
      <dgm:prSet presAssocID="{0CA715CB-71DC-4D72-A63D-B19FE9E61F5E}" presName="hierChild4" presStyleCnt="0"/>
      <dgm:spPr/>
    </dgm:pt>
    <dgm:pt modelId="{94BDE5F2-665F-4AE1-989C-069E83E49EF2}" type="pres">
      <dgm:prSet presAssocID="{0CA715CB-71DC-4D72-A63D-B19FE9E61F5E}" presName="hierChild5" presStyleCnt="0"/>
      <dgm:spPr/>
    </dgm:pt>
    <dgm:pt modelId="{DF0972E4-91A2-411C-82AA-1F13D72FAD11}" type="pres">
      <dgm:prSet presAssocID="{9712F1DD-BB01-4B9D-8816-747AD02579D4}" presName="Name37" presStyleLbl="parChTrans1D2" presStyleIdx="6" presStyleCnt="10"/>
      <dgm:spPr/>
      <dgm:t>
        <a:bodyPr/>
        <a:lstStyle/>
        <a:p>
          <a:endParaRPr lang="en-US"/>
        </a:p>
      </dgm:t>
    </dgm:pt>
    <dgm:pt modelId="{C6407CB1-F0C2-4FFC-B93C-3AE293E9F70E}" type="pres">
      <dgm:prSet presAssocID="{D5C7519F-59AE-46B5-A528-6994C27146DB}" presName="hierRoot2" presStyleCnt="0">
        <dgm:presLayoutVars>
          <dgm:hierBranch val="init"/>
        </dgm:presLayoutVars>
      </dgm:prSet>
      <dgm:spPr/>
    </dgm:pt>
    <dgm:pt modelId="{0A3E020C-4931-4009-B4B0-7D8DB3BF0412}" type="pres">
      <dgm:prSet presAssocID="{D5C7519F-59AE-46B5-A528-6994C27146DB}" presName="rootComposite" presStyleCnt="0"/>
      <dgm:spPr/>
    </dgm:pt>
    <dgm:pt modelId="{1AD23E3D-CDAD-4A16-A5F0-0FEA49DEFAC6}" type="pres">
      <dgm:prSet presAssocID="{D5C7519F-59AE-46B5-A528-6994C27146DB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DB0284-2450-4B4E-A4FB-6B2D08F2B757}" type="pres">
      <dgm:prSet presAssocID="{D5C7519F-59AE-46B5-A528-6994C27146DB}" presName="rootConnector" presStyleLbl="node2" presStyleIdx="6" presStyleCnt="7"/>
      <dgm:spPr/>
      <dgm:t>
        <a:bodyPr/>
        <a:lstStyle/>
        <a:p>
          <a:endParaRPr lang="en-US"/>
        </a:p>
      </dgm:t>
    </dgm:pt>
    <dgm:pt modelId="{4B2206DF-219B-4729-AB4B-74DFC0D96D10}" type="pres">
      <dgm:prSet presAssocID="{D5C7519F-59AE-46B5-A528-6994C27146DB}" presName="hierChild4" presStyleCnt="0"/>
      <dgm:spPr/>
    </dgm:pt>
    <dgm:pt modelId="{DD3C79A5-08E8-4E1E-9959-666DDF134C1D}" type="pres">
      <dgm:prSet presAssocID="{D5C7519F-59AE-46B5-A528-6994C27146DB}" presName="hierChild5" presStyleCnt="0"/>
      <dgm:spPr/>
    </dgm:pt>
    <dgm:pt modelId="{9225CF3F-1A37-49D1-B4CE-D1063564D6FE}" type="pres">
      <dgm:prSet presAssocID="{7CC17266-8364-41D5-A275-E2C2B47B8A9C}" presName="hierChild3" presStyleCnt="0"/>
      <dgm:spPr/>
    </dgm:pt>
    <dgm:pt modelId="{D39C589C-99B9-4499-B0C1-4E4C3073F42D}" type="pres">
      <dgm:prSet presAssocID="{884DF28B-A2FD-4609-BB74-614068A42F56}" presName="Name111" presStyleLbl="parChTrans1D2" presStyleIdx="7" presStyleCnt="10"/>
      <dgm:spPr/>
      <dgm:t>
        <a:bodyPr/>
        <a:lstStyle/>
        <a:p>
          <a:endParaRPr lang="en-US"/>
        </a:p>
      </dgm:t>
    </dgm:pt>
    <dgm:pt modelId="{95460069-A051-4945-8B16-3EB2041AAD26}" type="pres">
      <dgm:prSet presAssocID="{D06F0355-4FA7-4B49-8CF4-E92BB2D493F9}" presName="hierRoot3" presStyleCnt="0">
        <dgm:presLayoutVars>
          <dgm:hierBranch val="init"/>
        </dgm:presLayoutVars>
      </dgm:prSet>
      <dgm:spPr/>
    </dgm:pt>
    <dgm:pt modelId="{EBF0658A-9EA7-47B1-94C6-23D1B6591B51}" type="pres">
      <dgm:prSet presAssocID="{D06F0355-4FA7-4B49-8CF4-E92BB2D493F9}" presName="rootComposite3" presStyleCnt="0"/>
      <dgm:spPr/>
    </dgm:pt>
    <dgm:pt modelId="{40836EB9-5AE3-4534-B5EF-B0C9FF91CB9C}" type="pres">
      <dgm:prSet presAssocID="{D06F0355-4FA7-4B49-8CF4-E92BB2D493F9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A6FB51-B0D7-464A-9266-962C20175201}" type="pres">
      <dgm:prSet presAssocID="{D06F0355-4FA7-4B49-8CF4-E92BB2D493F9}" presName="rootConnector3" presStyleLbl="asst1" presStyleIdx="0" presStyleCnt="3"/>
      <dgm:spPr/>
      <dgm:t>
        <a:bodyPr/>
        <a:lstStyle/>
        <a:p>
          <a:endParaRPr lang="en-US"/>
        </a:p>
      </dgm:t>
    </dgm:pt>
    <dgm:pt modelId="{8EF6B13D-A0F9-4169-BF4F-48C5A5A8958B}" type="pres">
      <dgm:prSet presAssocID="{D06F0355-4FA7-4B49-8CF4-E92BB2D493F9}" presName="hierChild6" presStyleCnt="0"/>
      <dgm:spPr/>
    </dgm:pt>
    <dgm:pt modelId="{06C1835D-3045-4482-9B45-49403E537236}" type="pres">
      <dgm:prSet presAssocID="{D06F0355-4FA7-4B49-8CF4-E92BB2D493F9}" presName="hierChild7" presStyleCnt="0"/>
      <dgm:spPr/>
    </dgm:pt>
    <dgm:pt modelId="{567F6768-2D0F-4777-9F7F-C1D3ABC98B6A}" type="pres">
      <dgm:prSet presAssocID="{6B116C30-278C-4D01-8D60-8D6F790C9F89}" presName="Name111" presStyleLbl="parChTrans1D2" presStyleIdx="8" presStyleCnt="10"/>
      <dgm:spPr/>
      <dgm:t>
        <a:bodyPr/>
        <a:lstStyle/>
        <a:p>
          <a:endParaRPr lang="en-US"/>
        </a:p>
      </dgm:t>
    </dgm:pt>
    <dgm:pt modelId="{1DE70170-5E8C-4F6A-8EEC-7D1423BEB41C}" type="pres">
      <dgm:prSet presAssocID="{5908A26E-7BF5-4923-AB94-225D4747A9A8}" presName="hierRoot3" presStyleCnt="0">
        <dgm:presLayoutVars>
          <dgm:hierBranch val="init"/>
        </dgm:presLayoutVars>
      </dgm:prSet>
      <dgm:spPr/>
    </dgm:pt>
    <dgm:pt modelId="{DF947563-03FE-4033-891F-4C3766959151}" type="pres">
      <dgm:prSet presAssocID="{5908A26E-7BF5-4923-AB94-225D4747A9A8}" presName="rootComposite3" presStyleCnt="0"/>
      <dgm:spPr/>
    </dgm:pt>
    <dgm:pt modelId="{6FEEC158-93EA-4B3C-85F3-956F55B2DCF8}" type="pres">
      <dgm:prSet presAssocID="{5908A26E-7BF5-4923-AB94-225D4747A9A8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6BE29A-7D9A-49CF-8B5A-FEB94E921E47}" type="pres">
      <dgm:prSet presAssocID="{5908A26E-7BF5-4923-AB94-225D4747A9A8}" presName="rootConnector3" presStyleLbl="asst1" presStyleIdx="1" presStyleCnt="3"/>
      <dgm:spPr/>
      <dgm:t>
        <a:bodyPr/>
        <a:lstStyle/>
        <a:p>
          <a:endParaRPr lang="en-US"/>
        </a:p>
      </dgm:t>
    </dgm:pt>
    <dgm:pt modelId="{88FFDC1C-AFB5-4C8F-B7B9-1F45392A1D5B}" type="pres">
      <dgm:prSet presAssocID="{5908A26E-7BF5-4923-AB94-225D4747A9A8}" presName="hierChild6" presStyleCnt="0"/>
      <dgm:spPr/>
    </dgm:pt>
    <dgm:pt modelId="{99BDD05E-812D-499C-B9E9-50AA8EF37986}" type="pres">
      <dgm:prSet presAssocID="{5908A26E-7BF5-4923-AB94-225D4747A9A8}" presName="hierChild7" presStyleCnt="0"/>
      <dgm:spPr/>
    </dgm:pt>
    <dgm:pt modelId="{0E92F77C-1AC2-4EBA-95E8-A989876D64E9}" type="pres">
      <dgm:prSet presAssocID="{B8605133-5BC4-46F1-AB1E-0CEA2D5C7998}" presName="Name111" presStyleLbl="parChTrans1D2" presStyleIdx="9" presStyleCnt="10"/>
      <dgm:spPr/>
      <dgm:t>
        <a:bodyPr/>
        <a:lstStyle/>
        <a:p>
          <a:endParaRPr lang="en-US"/>
        </a:p>
      </dgm:t>
    </dgm:pt>
    <dgm:pt modelId="{ED24FB0C-4DD6-47B8-8D80-FBADDA9ECDBC}" type="pres">
      <dgm:prSet presAssocID="{92428AB1-6BB8-4831-9287-CF36A70A97F6}" presName="hierRoot3" presStyleCnt="0">
        <dgm:presLayoutVars>
          <dgm:hierBranch val="init"/>
        </dgm:presLayoutVars>
      </dgm:prSet>
      <dgm:spPr/>
    </dgm:pt>
    <dgm:pt modelId="{46CA4754-E0EA-4385-8E79-DC776484F370}" type="pres">
      <dgm:prSet presAssocID="{92428AB1-6BB8-4831-9287-CF36A70A97F6}" presName="rootComposite3" presStyleCnt="0"/>
      <dgm:spPr/>
    </dgm:pt>
    <dgm:pt modelId="{377BAAB3-CEF0-41E5-95D6-1881C8A52952}" type="pres">
      <dgm:prSet presAssocID="{92428AB1-6BB8-4831-9287-CF36A70A97F6}" presName="rootText3" presStyleLbl="asst1" presStyleIdx="2" presStyleCnt="3" custLinFactX="22405" custLinFactNeighborX="100000" custLinFactNeighborY="5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21856E-063D-4895-A984-25CB4A411692}" type="pres">
      <dgm:prSet presAssocID="{92428AB1-6BB8-4831-9287-CF36A70A97F6}" presName="rootConnector3" presStyleLbl="asst1" presStyleIdx="2" presStyleCnt="3"/>
      <dgm:spPr/>
      <dgm:t>
        <a:bodyPr/>
        <a:lstStyle/>
        <a:p>
          <a:endParaRPr lang="en-US"/>
        </a:p>
      </dgm:t>
    </dgm:pt>
    <dgm:pt modelId="{212080DF-F9A9-4339-A98B-0A62075A3D0E}" type="pres">
      <dgm:prSet presAssocID="{92428AB1-6BB8-4831-9287-CF36A70A97F6}" presName="hierChild6" presStyleCnt="0"/>
      <dgm:spPr/>
    </dgm:pt>
    <dgm:pt modelId="{304BBF9F-4CD2-4528-82AC-6BC792FD7926}" type="pres">
      <dgm:prSet presAssocID="{92428AB1-6BB8-4831-9287-CF36A70A97F6}" presName="hierChild7" presStyleCnt="0"/>
      <dgm:spPr/>
    </dgm:pt>
  </dgm:ptLst>
  <dgm:cxnLst>
    <dgm:cxn modelId="{C0B0CA1E-CF13-4FF8-AA6C-E8FB21244672}" srcId="{7CC17266-8364-41D5-A275-E2C2B47B8A9C}" destId="{D06F0355-4FA7-4B49-8CF4-E92BB2D493F9}" srcOrd="0" destOrd="0" parTransId="{884DF28B-A2FD-4609-BB74-614068A42F56}" sibTransId="{104A8CC8-3068-43C7-8462-0AA0B7917776}"/>
    <dgm:cxn modelId="{9847A75B-527F-4ABB-9151-409192F116BC}" srcId="{7CC17266-8364-41D5-A275-E2C2B47B8A9C}" destId="{51882061-8577-4F4F-82C4-911E693685B6}" srcOrd="3" destOrd="0" parTransId="{BAFC8DF0-4FE9-451E-A0D2-6D1EE460C055}" sibTransId="{A6302319-99EE-4778-84AD-41944FE18E7B}"/>
    <dgm:cxn modelId="{42CB7CD2-64EA-435E-896A-8DC63861A5A7}" type="presOf" srcId="{29D8FA85-3224-44A7-A389-F8DF59BFE062}" destId="{CD5ED8FA-44D5-480D-9E17-5088B70CC346}" srcOrd="0" destOrd="0" presId="urn:microsoft.com/office/officeart/2005/8/layout/orgChart1"/>
    <dgm:cxn modelId="{8FE82706-24CC-426A-BBD1-A4C3807D4BB4}" type="presOf" srcId="{0EA31926-A9B7-4A1F-9694-F194DD8ECF2D}" destId="{5BC06FF6-3BC6-4A99-889C-23CA6150D57E}" srcOrd="0" destOrd="0" presId="urn:microsoft.com/office/officeart/2005/8/layout/orgChart1"/>
    <dgm:cxn modelId="{A8C054E7-3A3F-44A9-8C61-D01E49469511}" type="presOf" srcId="{D5C7519F-59AE-46B5-A528-6994C27146DB}" destId="{1AD23E3D-CDAD-4A16-A5F0-0FEA49DEFAC6}" srcOrd="0" destOrd="0" presId="urn:microsoft.com/office/officeart/2005/8/layout/orgChart1"/>
    <dgm:cxn modelId="{1A8949D7-6BDA-4300-B5B9-882BBF85662D}" type="presOf" srcId="{333B9378-6D8E-46F1-B6D4-AEFBE2ECB34D}" destId="{8CA3A992-FD42-4860-88C5-DFC2F938FEE2}" srcOrd="0" destOrd="0" presId="urn:microsoft.com/office/officeart/2005/8/layout/orgChart1"/>
    <dgm:cxn modelId="{2D45A0D4-56E6-4DAC-884D-5C845BDFC6BE}" type="presOf" srcId="{5908A26E-7BF5-4923-AB94-225D4747A9A8}" destId="{6FEEC158-93EA-4B3C-85F3-956F55B2DCF8}" srcOrd="0" destOrd="0" presId="urn:microsoft.com/office/officeart/2005/8/layout/orgChart1"/>
    <dgm:cxn modelId="{32328D8A-05F3-4FB4-BB51-F21046822200}" type="presOf" srcId="{51882061-8577-4F4F-82C4-911E693685B6}" destId="{45028474-F61E-489A-AECC-1CA37A115C16}" srcOrd="1" destOrd="0" presId="urn:microsoft.com/office/officeart/2005/8/layout/orgChart1"/>
    <dgm:cxn modelId="{F4147CD6-35A9-44F3-8552-2D9F388BD766}" type="presOf" srcId="{BAFC8DF0-4FE9-451E-A0D2-6D1EE460C055}" destId="{804D520E-5348-42AF-A105-2901878159A0}" srcOrd="0" destOrd="0" presId="urn:microsoft.com/office/officeart/2005/8/layout/orgChart1"/>
    <dgm:cxn modelId="{BF1BC94C-4E01-455F-A894-9A1EC4B8030F}" srcId="{29D8FA85-3224-44A7-A389-F8DF59BFE062}" destId="{7CC17266-8364-41D5-A275-E2C2B47B8A9C}" srcOrd="0" destOrd="0" parTransId="{4BC9676E-AED7-4D04-9683-D627B70EFDBC}" sibTransId="{5601A65E-2194-4824-9103-A229DF43166A}"/>
    <dgm:cxn modelId="{7091C138-B7D8-4D45-AA11-ED2AA56DF950}" type="presOf" srcId="{884DF28B-A2FD-4609-BB74-614068A42F56}" destId="{D39C589C-99B9-4499-B0C1-4E4C3073F42D}" srcOrd="0" destOrd="0" presId="urn:microsoft.com/office/officeart/2005/8/layout/orgChart1"/>
    <dgm:cxn modelId="{1B3FB46B-911B-499B-A668-12D83C8A80B9}" type="presOf" srcId="{6B116C30-278C-4D01-8D60-8D6F790C9F89}" destId="{567F6768-2D0F-4777-9F7F-C1D3ABC98B6A}" srcOrd="0" destOrd="0" presId="urn:microsoft.com/office/officeart/2005/8/layout/orgChart1"/>
    <dgm:cxn modelId="{A28DF14E-6B49-48D0-AE68-AC0D79D49A66}" type="presOf" srcId="{3B9C87D2-45E6-4724-A744-76F24877FE1C}" destId="{15B46854-D237-4F09-ABC3-748C303FC03F}" srcOrd="0" destOrd="0" presId="urn:microsoft.com/office/officeart/2005/8/layout/orgChart1"/>
    <dgm:cxn modelId="{B5146895-F065-4C52-AEE3-A7E5E8E3837F}" type="presOf" srcId="{51882061-8577-4F4F-82C4-911E693685B6}" destId="{6C7FF4FA-15C4-4890-BD87-EA9EFB2A6BA3}" srcOrd="0" destOrd="0" presId="urn:microsoft.com/office/officeart/2005/8/layout/orgChart1"/>
    <dgm:cxn modelId="{902D8F99-D099-499C-A615-6B92EF9C16E3}" type="presOf" srcId="{D06F0355-4FA7-4B49-8CF4-E92BB2D493F9}" destId="{40836EB9-5AE3-4534-B5EF-B0C9FF91CB9C}" srcOrd="0" destOrd="0" presId="urn:microsoft.com/office/officeart/2005/8/layout/orgChart1"/>
    <dgm:cxn modelId="{33280F44-5F61-46C4-B252-92722F76C857}" srcId="{7CC17266-8364-41D5-A275-E2C2B47B8A9C}" destId="{7F34BF60-FC6B-4DD7-97BC-0C9131B1E12B}" srcOrd="5" destOrd="0" parTransId="{13BDD82B-A479-4033-8E1F-7BB74C39F233}" sibTransId="{9E25E6CD-5C78-4197-969B-F6C598DEF6C4}"/>
    <dgm:cxn modelId="{88676F70-A6B0-4CFA-BC9C-014C3408593F}" srcId="{7CC17266-8364-41D5-A275-E2C2B47B8A9C}" destId="{D5C7519F-59AE-46B5-A528-6994C27146DB}" srcOrd="9" destOrd="0" parTransId="{9712F1DD-BB01-4B9D-8816-747AD02579D4}" sibTransId="{00077777-41DD-4738-9C47-73A08D24190D}"/>
    <dgm:cxn modelId="{D4E790D6-DF12-4D03-93FB-18ADDCECB512}" srcId="{7CC17266-8364-41D5-A275-E2C2B47B8A9C}" destId="{333B9378-6D8E-46F1-B6D4-AEFBE2ECB34D}" srcOrd="6" destOrd="0" parTransId="{34585B6B-F23C-4D6A-A470-D8A698DA74D2}" sibTransId="{1AB0BF4B-A1C2-4437-AFFE-E4FE7D61275E}"/>
    <dgm:cxn modelId="{780F239B-B1C8-4883-845E-C7B52B705535}" type="presOf" srcId="{5908A26E-7BF5-4923-AB94-225D4747A9A8}" destId="{DE6BE29A-7D9A-49CF-8B5A-FEB94E921E47}" srcOrd="1" destOrd="0" presId="urn:microsoft.com/office/officeart/2005/8/layout/orgChart1"/>
    <dgm:cxn modelId="{AEB83779-44F1-499E-A9C9-53644FE666F2}" type="presOf" srcId="{92428AB1-6BB8-4831-9287-CF36A70A97F6}" destId="{377BAAB3-CEF0-41E5-95D6-1881C8A52952}" srcOrd="0" destOrd="0" presId="urn:microsoft.com/office/officeart/2005/8/layout/orgChart1"/>
    <dgm:cxn modelId="{41D59562-099F-4813-82C4-04B2B5FC46A9}" srcId="{7CC17266-8364-41D5-A275-E2C2B47B8A9C}" destId="{0CA715CB-71DC-4D72-A63D-B19FE9E61F5E}" srcOrd="8" destOrd="0" parTransId="{3B9C87D2-45E6-4724-A744-76F24877FE1C}" sibTransId="{A1549430-F497-4598-B25D-B6A63E8C7003}"/>
    <dgm:cxn modelId="{E30161C9-F311-4A08-9667-0D32DA96C1B1}" type="presOf" srcId="{2A602A34-AA20-42A7-8577-9CFB70A671B9}" destId="{6A02A625-313E-459C-8A49-D0D50E87A94B}" srcOrd="0" destOrd="0" presId="urn:microsoft.com/office/officeart/2005/8/layout/orgChart1"/>
    <dgm:cxn modelId="{0A14396B-F454-4AB8-B940-65E0B494C82D}" type="presOf" srcId="{0CA715CB-71DC-4D72-A63D-B19FE9E61F5E}" destId="{116E4F67-A129-4DB6-9B18-7F52C54255DD}" srcOrd="0" destOrd="0" presId="urn:microsoft.com/office/officeart/2005/8/layout/orgChart1"/>
    <dgm:cxn modelId="{E2F99CD9-E102-48B4-A7E3-A5B9EEF8032A}" type="presOf" srcId="{B8605133-5BC4-46F1-AB1E-0CEA2D5C7998}" destId="{0E92F77C-1AC2-4EBA-95E8-A989876D64E9}" srcOrd="0" destOrd="0" presId="urn:microsoft.com/office/officeart/2005/8/layout/orgChart1"/>
    <dgm:cxn modelId="{F2996A24-4EB0-4942-ADEF-B3F80432BADD}" type="presOf" srcId="{2A602A34-AA20-42A7-8577-9CFB70A671B9}" destId="{6A591A96-2A98-4B86-8E5F-B751516757D9}" srcOrd="1" destOrd="0" presId="urn:microsoft.com/office/officeart/2005/8/layout/orgChart1"/>
    <dgm:cxn modelId="{470B2EFC-3701-4E23-AF4F-1E0DF46DF50C}" type="presOf" srcId="{333B9378-6D8E-46F1-B6D4-AEFBE2ECB34D}" destId="{59F73C71-698D-4AE8-ADFB-8CC683602012}" srcOrd="1" destOrd="0" presId="urn:microsoft.com/office/officeart/2005/8/layout/orgChart1"/>
    <dgm:cxn modelId="{A2E52387-E2D1-491C-8A34-F297A46C652F}" type="presOf" srcId="{D5C7519F-59AE-46B5-A528-6994C27146DB}" destId="{E1DB0284-2450-4B4E-A4FB-6B2D08F2B757}" srcOrd="1" destOrd="0" presId="urn:microsoft.com/office/officeart/2005/8/layout/orgChart1"/>
    <dgm:cxn modelId="{6B3BC899-EBF2-447D-8B0D-95630D62612E}" srcId="{7CC17266-8364-41D5-A275-E2C2B47B8A9C}" destId="{2A602A34-AA20-42A7-8577-9CFB70A671B9}" srcOrd="7" destOrd="0" parTransId="{A0E90225-E3C0-43E2-B279-5B5CFD9CD008}" sibTransId="{71E2C8B6-4710-4E5E-93CB-1AE0987B919F}"/>
    <dgm:cxn modelId="{57FE13AB-2058-4635-AE1D-4D9EF937B664}" type="presOf" srcId="{EE838360-04D1-4900-A9D5-C7B3147D4CC6}" destId="{190F9CCD-BACC-49E3-AC53-A077993CF7B0}" srcOrd="0" destOrd="0" presId="urn:microsoft.com/office/officeart/2005/8/layout/orgChart1"/>
    <dgm:cxn modelId="{FFF6320C-D377-4F73-9007-DE0549713554}" type="presOf" srcId="{A0E90225-E3C0-43E2-B279-5B5CFD9CD008}" destId="{B52F0C8F-B196-4418-9CA6-9498F9E2D896}" srcOrd="0" destOrd="0" presId="urn:microsoft.com/office/officeart/2005/8/layout/orgChart1"/>
    <dgm:cxn modelId="{70EC93FA-619D-4213-9C46-AEC99DC8ECD2}" type="presOf" srcId="{7F34BF60-FC6B-4DD7-97BC-0C9131B1E12B}" destId="{EBD9E437-42A5-4933-BCFE-94D46DD7402F}" srcOrd="1" destOrd="0" presId="urn:microsoft.com/office/officeart/2005/8/layout/orgChart1"/>
    <dgm:cxn modelId="{FB51FC3B-8B00-46F1-BC8A-50E452298329}" type="presOf" srcId="{7CC17266-8364-41D5-A275-E2C2B47B8A9C}" destId="{16E644B1-4FE5-4BD8-8B15-D572B004B2DC}" srcOrd="0" destOrd="0" presId="urn:microsoft.com/office/officeart/2005/8/layout/orgChart1"/>
    <dgm:cxn modelId="{3724036D-F126-46FA-BE49-E72751AD2F0E}" type="presOf" srcId="{9712F1DD-BB01-4B9D-8816-747AD02579D4}" destId="{DF0972E4-91A2-411C-82AA-1F13D72FAD11}" srcOrd="0" destOrd="0" presId="urn:microsoft.com/office/officeart/2005/8/layout/orgChart1"/>
    <dgm:cxn modelId="{010B1561-B9C3-4E08-88A2-7B00184D94DE}" type="presOf" srcId="{92428AB1-6BB8-4831-9287-CF36A70A97F6}" destId="{6421856E-063D-4895-A984-25CB4A411692}" srcOrd="1" destOrd="0" presId="urn:microsoft.com/office/officeart/2005/8/layout/orgChart1"/>
    <dgm:cxn modelId="{50EEF6C8-4A91-4338-A5CA-3E9DB9517C5D}" srcId="{7CC17266-8364-41D5-A275-E2C2B47B8A9C}" destId="{5908A26E-7BF5-4923-AB94-225D4747A9A8}" srcOrd="1" destOrd="0" parTransId="{6B116C30-278C-4D01-8D60-8D6F790C9F89}" sibTransId="{A0C5F63D-7E17-4368-A264-873E7C14487F}"/>
    <dgm:cxn modelId="{9C6F2ABB-C8C4-4E32-94C7-C45E4F491878}" type="presOf" srcId="{D06F0355-4FA7-4B49-8CF4-E92BB2D493F9}" destId="{8EA6FB51-B0D7-464A-9266-962C20175201}" srcOrd="1" destOrd="0" presId="urn:microsoft.com/office/officeart/2005/8/layout/orgChart1"/>
    <dgm:cxn modelId="{F5C12160-2B8C-4D1F-8F20-9D216F69A464}" srcId="{7CC17266-8364-41D5-A275-E2C2B47B8A9C}" destId="{EE838360-04D1-4900-A9D5-C7B3147D4CC6}" srcOrd="4" destOrd="0" parTransId="{0EA31926-A9B7-4A1F-9694-F194DD8ECF2D}" sibTransId="{9AB3375D-02C3-4CEC-83A0-A86FC54C7978}"/>
    <dgm:cxn modelId="{F1186B02-375F-4825-BA97-C5D2EB22A315}" srcId="{7CC17266-8364-41D5-A275-E2C2B47B8A9C}" destId="{92428AB1-6BB8-4831-9287-CF36A70A97F6}" srcOrd="2" destOrd="0" parTransId="{B8605133-5BC4-46F1-AB1E-0CEA2D5C7998}" sibTransId="{781F8B3E-F37E-4BBD-80DE-5AF9DBC69D46}"/>
    <dgm:cxn modelId="{5D51DE15-9B59-4FA6-B2C7-546922ACB540}" type="presOf" srcId="{EE838360-04D1-4900-A9D5-C7B3147D4CC6}" destId="{DF994F07-EA70-42D4-BFFD-87BCAE8C242A}" srcOrd="1" destOrd="0" presId="urn:microsoft.com/office/officeart/2005/8/layout/orgChart1"/>
    <dgm:cxn modelId="{1ED02B56-F3B0-49D9-8845-5CDE6E265B11}" type="presOf" srcId="{13BDD82B-A479-4033-8E1F-7BB74C39F233}" destId="{20AEFBA8-4C2C-4618-A07C-6664666F4FF4}" srcOrd="0" destOrd="0" presId="urn:microsoft.com/office/officeart/2005/8/layout/orgChart1"/>
    <dgm:cxn modelId="{AADAED7F-4731-4200-BAF4-12577C49D10A}" type="presOf" srcId="{7CC17266-8364-41D5-A275-E2C2B47B8A9C}" destId="{DEAAC443-4452-4B4F-BB29-8057C1DD1B98}" srcOrd="1" destOrd="0" presId="urn:microsoft.com/office/officeart/2005/8/layout/orgChart1"/>
    <dgm:cxn modelId="{4723AFA4-8EB2-49E6-B80B-65CD974804C0}" type="presOf" srcId="{0CA715CB-71DC-4D72-A63D-B19FE9E61F5E}" destId="{1DCCDE77-C888-48CF-8E91-7649D6271745}" srcOrd="1" destOrd="0" presId="urn:microsoft.com/office/officeart/2005/8/layout/orgChart1"/>
    <dgm:cxn modelId="{63B322C2-3245-4171-8ABE-A86B4E77A8CF}" type="presOf" srcId="{7F34BF60-FC6B-4DD7-97BC-0C9131B1E12B}" destId="{F7E6BA16-6F00-4A88-9851-7755D6A5377E}" srcOrd="0" destOrd="0" presId="urn:microsoft.com/office/officeart/2005/8/layout/orgChart1"/>
    <dgm:cxn modelId="{1143F63C-370F-4E3E-8BE5-D4D84B83FBB8}" type="presOf" srcId="{34585B6B-F23C-4D6A-A470-D8A698DA74D2}" destId="{017CBB34-2E23-4772-BC16-91FDB698E166}" srcOrd="0" destOrd="0" presId="urn:microsoft.com/office/officeart/2005/8/layout/orgChart1"/>
    <dgm:cxn modelId="{55B8EC14-9B8A-4A0E-B58B-0BC3484FF4CF}" type="presParOf" srcId="{CD5ED8FA-44D5-480D-9E17-5088B70CC346}" destId="{18D4B2AB-E554-4DDE-AF36-354C5D9B9940}" srcOrd="0" destOrd="0" presId="urn:microsoft.com/office/officeart/2005/8/layout/orgChart1"/>
    <dgm:cxn modelId="{0EE12E72-F89C-4F6C-A1E9-46DA8691B977}" type="presParOf" srcId="{18D4B2AB-E554-4DDE-AF36-354C5D9B9940}" destId="{AF2E6B2B-B284-4BA9-9435-9348F685E4E5}" srcOrd="0" destOrd="0" presId="urn:microsoft.com/office/officeart/2005/8/layout/orgChart1"/>
    <dgm:cxn modelId="{B6899E5D-282B-4F51-800D-5768D02B7BA2}" type="presParOf" srcId="{AF2E6B2B-B284-4BA9-9435-9348F685E4E5}" destId="{16E644B1-4FE5-4BD8-8B15-D572B004B2DC}" srcOrd="0" destOrd="0" presId="urn:microsoft.com/office/officeart/2005/8/layout/orgChart1"/>
    <dgm:cxn modelId="{811B25EE-9282-470D-9979-FCC8D77C2421}" type="presParOf" srcId="{AF2E6B2B-B284-4BA9-9435-9348F685E4E5}" destId="{DEAAC443-4452-4B4F-BB29-8057C1DD1B98}" srcOrd="1" destOrd="0" presId="urn:microsoft.com/office/officeart/2005/8/layout/orgChart1"/>
    <dgm:cxn modelId="{BDF97BE0-EDA4-4B02-BFEC-6A09DB688B41}" type="presParOf" srcId="{18D4B2AB-E554-4DDE-AF36-354C5D9B9940}" destId="{27CA0A78-250D-4B19-AA3D-0B8B54808EDD}" srcOrd="1" destOrd="0" presId="urn:microsoft.com/office/officeart/2005/8/layout/orgChart1"/>
    <dgm:cxn modelId="{F6417F5C-2DEA-458A-8354-EDDEE1FAF177}" type="presParOf" srcId="{27CA0A78-250D-4B19-AA3D-0B8B54808EDD}" destId="{804D520E-5348-42AF-A105-2901878159A0}" srcOrd="0" destOrd="0" presId="urn:microsoft.com/office/officeart/2005/8/layout/orgChart1"/>
    <dgm:cxn modelId="{4D8DF672-CA89-4809-B420-BD7D26AE63BA}" type="presParOf" srcId="{27CA0A78-250D-4B19-AA3D-0B8B54808EDD}" destId="{8C34CE46-1990-4B97-9AF1-B688A2B4B91C}" srcOrd="1" destOrd="0" presId="urn:microsoft.com/office/officeart/2005/8/layout/orgChart1"/>
    <dgm:cxn modelId="{AF0762DF-5179-484D-B74C-4A99E5ABBB5F}" type="presParOf" srcId="{8C34CE46-1990-4B97-9AF1-B688A2B4B91C}" destId="{6417416A-82BB-41B4-B7FF-39288E892A18}" srcOrd="0" destOrd="0" presId="urn:microsoft.com/office/officeart/2005/8/layout/orgChart1"/>
    <dgm:cxn modelId="{FB3AB770-A977-49AF-B2E1-A286C941A8F1}" type="presParOf" srcId="{6417416A-82BB-41B4-B7FF-39288E892A18}" destId="{6C7FF4FA-15C4-4890-BD87-EA9EFB2A6BA3}" srcOrd="0" destOrd="0" presId="urn:microsoft.com/office/officeart/2005/8/layout/orgChart1"/>
    <dgm:cxn modelId="{CF9E59BD-45A5-4CD5-8E9C-802B0CCFDD29}" type="presParOf" srcId="{6417416A-82BB-41B4-B7FF-39288E892A18}" destId="{45028474-F61E-489A-AECC-1CA37A115C16}" srcOrd="1" destOrd="0" presId="urn:microsoft.com/office/officeart/2005/8/layout/orgChart1"/>
    <dgm:cxn modelId="{AA4B62F4-03D3-47F3-A34E-53B97FAE4242}" type="presParOf" srcId="{8C34CE46-1990-4B97-9AF1-B688A2B4B91C}" destId="{AE1CBF0E-06AA-4A12-99F9-C189FF49934F}" srcOrd="1" destOrd="0" presId="urn:microsoft.com/office/officeart/2005/8/layout/orgChart1"/>
    <dgm:cxn modelId="{B601C566-4EFB-45E5-9D1C-ABE1777230F1}" type="presParOf" srcId="{8C34CE46-1990-4B97-9AF1-B688A2B4B91C}" destId="{AB59944F-5DAF-41E9-AA07-E7E663AB82CC}" srcOrd="2" destOrd="0" presId="urn:microsoft.com/office/officeart/2005/8/layout/orgChart1"/>
    <dgm:cxn modelId="{4328EAE1-5CB6-4F07-88F4-F0B6F3271C87}" type="presParOf" srcId="{27CA0A78-250D-4B19-AA3D-0B8B54808EDD}" destId="{5BC06FF6-3BC6-4A99-889C-23CA6150D57E}" srcOrd="2" destOrd="0" presId="urn:microsoft.com/office/officeart/2005/8/layout/orgChart1"/>
    <dgm:cxn modelId="{0A2F04B4-1AAD-49C2-A45A-32F3F2C2FAC5}" type="presParOf" srcId="{27CA0A78-250D-4B19-AA3D-0B8B54808EDD}" destId="{FFD3BC13-8399-4B63-98D6-8AB1C8A2ADC5}" srcOrd="3" destOrd="0" presId="urn:microsoft.com/office/officeart/2005/8/layout/orgChart1"/>
    <dgm:cxn modelId="{3F6A4EB3-E3F0-467D-B475-65A485750DBA}" type="presParOf" srcId="{FFD3BC13-8399-4B63-98D6-8AB1C8A2ADC5}" destId="{FF2FF739-65A2-46FB-95C4-89964D6A6DDE}" srcOrd="0" destOrd="0" presId="urn:microsoft.com/office/officeart/2005/8/layout/orgChart1"/>
    <dgm:cxn modelId="{7D1AAC28-1B21-41DC-93F4-7A4E0614EA49}" type="presParOf" srcId="{FF2FF739-65A2-46FB-95C4-89964D6A6DDE}" destId="{190F9CCD-BACC-49E3-AC53-A077993CF7B0}" srcOrd="0" destOrd="0" presId="urn:microsoft.com/office/officeart/2005/8/layout/orgChart1"/>
    <dgm:cxn modelId="{27437691-453E-4224-912A-3FD8249CE2E4}" type="presParOf" srcId="{FF2FF739-65A2-46FB-95C4-89964D6A6DDE}" destId="{DF994F07-EA70-42D4-BFFD-87BCAE8C242A}" srcOrd="1" destOrd="0" presId="urn:microsoft.com/office/officeart/2005/8/layout/orgChart1"/>
    <dgm:cxn modelId="{9737271C-22D3-477B-B57C-899B90B1B1C2}" type="presParOf" srcId="{FFD3BC13-8399-4B63-98D6-8AB1C8A2ADC5}" destId="{1C476B39-424F-429F-B498-A000C0F30D44}" srcOrd="1" destOrd="0" presId="urn:microsoft.com/office/officeart/2005/8/layout/orgChart1"/>
    <dgm:cxn modelId="{752A933A-A7A4-494C-BEF4-37BAA9EFB8DC}" type="presParOf" srcId="{FFD3BC13-8399-4B63-98D6-8AB1C8A2ADC5}" destId="{4217C4CC-1294-4258-8689-DE3BE8F70A0B}" srcOrd="2" destOrd="0" presId="urn:microsoft.com/office/officeart/2005/8/layout/orgChart1"/>
    <dgm:cxn modelId="{40D75ABE-8415-4DB8-9687-864D54D8A602}" type="presParOf" srcId="{27CA0A78-250D-4B19-AA3D-0B8B54808EDD}" destId="{20AEFBA8-4C2C-4618-A07C-6664666F4FF4}" srcOrd="4" destOrd="0" presId="urn:microsoft.com/office/officeart/2005/8/layout/orgChart1"/>
    <dgm:cxn modelId="{7B14E14A-BC3E-4F3B-9905-B34FDFD3D963}" type="presParOf" srcId="{27CA0A78-250D-4B19-AA3D-0B8B54808EDD}" destId="{44913ADC-5BC1-45E5-A978-D19B44B709D5}" srcOrd="5" destOrd="0" presId="urn:microsoft.com/office/officeart/2005/8/layout/orgChart1"/>
    <dgm:cxn modelId="{0B345B7B-06D1-4443-B71A-16175FF019C1}" type="presParOf" srcId="{44913ADC-5BC1-45E5-A978-D19B44B709D5}" destId="{B6838567-22AB-464E-B5A6-40F14C96F677}" srcOrd="0" destOrd="0" presId="urn:microsoft.com/office/officeart/2005/8/layout/orgChart1"/>
    <dgm:cxn modelId="{66E774AA-A85D-496C-924A-F1FB9B006296}" type="presParOf" srcId="{B6838567-22AB-464E-B5A6-40F14C96F677}" destId="{F7E6BA16-6F00-4A88-9851-7755D6A5377E}" srcOrd="0" destOrd="0" presId="urn:microsoft.com/office/officeart/2005/8/layout/orgChart1"/>
    <dgm:cxn modelId="{A9150DBA-7B93-4394-AB21-003BFBA15807}" type="presParOf" srcId="{B6838567-22AB-464E-B5A6-40F14C96F677}" destId="{EBD9E437-42A5-4933-BCFE-94D46DD7402F}" srcOrd="1" destOrd="0" presId="urn:microsoft.com/office/officeart/2005/8/layout/orgChart1"/>
    <dgm:cxn modelId="{6C6B9EF2-5D24-479E-AB27-252AE04D1D6A}" type="presParOf" srcId="{44913ADC-5BC1-45E5-A978-D19B44B709D5}" destId="{4943A9B7-03C2-4A19-BD13-11C277F7C1E1}" srcOrd="1" destOrd="0" presId="urn:microsoft.com/office/officeart/2005/8/layout/orgChart1"/>
    <dgm:cxn modelId="{2FB6DD32-52E3-41D1-89BB-F78DB290831A}" type="presParOf" srcId="{44913ADC-5BC1-45E5-A978-D19B44B709D5}" destId="{961F9849-D46D-47B7-B0E5-EC7B16981467}" srcOrd="2" destOrd="0" presId="urn:microsoft.com/office/officeart/2005/8/layout/orgChart1"/>
    <dgm:cxn modelId="{24277678-2C58-49E5-ACA9-171759241EA6}" type="presParOf" srcId="{27CA0A78-250D-4B19-AA3D-0B8B54808EDD}" destId="{017CBB34-2E23-4772-BC16-91FDB698E166}" srcOrd="6" destOrd="0" presId="urn:microsoft.com/office/officeart/2005/8/layout/orgChart1"/>
    <dgm:cxn modelId="{2018DE25-5FD9-48CE-B784-B347D9FB50C9}" type="presParOf" srcId="{27CA0A78-250D-4B19-AA3D-0B8B54808EDD}" destId="{4DBEE1D5-5344-43C7-96BF-E11E0E34BBDA}" srcOrd="7" destOrd="0" presId="urn:microsoft.com/office/officeart/2005/8/layout/orgChart1"/>
    <dgm:cxn modelId="{645B1ECE-5A90-4A1D-BE9E-9578403C939C}" type="presParOf" srcId="{4DBEE1D5-5344-43C7-96BF-E11E0E34BBDA}" destId="{D1C85CA0-78EE-4127-BF1A-749DF9C11710}" srcOrd="0" destOrd="0" presId="urn:microsoft.com/office/officeart/2005/8/layout/orgChart1"/>
    <dgm:cxn modelId="{3636A837-1402-4939-98AC-BB317E434E97}" type="presParOf" srcId="{D1C85CA0-78EE-4127-BF1A-749DF9C11710}" destId="{8CA3A992-FD42-4860-88C5-DFC2F938FEE2}" srcOrd="0" destOrd="0" presId="urn:microsoft.com/office/officeart/2005/8/layout/orgChart1"/>
    <dgm:cxn modelId="{72C36834-1AB4-403A-870A-C6DE4D6BD02F}" type="presParOf" srcId="{D1C85CA0-78EE-4127-BF1A-749DF9C11710}" destId="{59F73C71-698D-4AE8-ADFB-8CC683602012}" srcOrd="1" destOrd="0" presId="urn:microsoft.com/office/officeart/2005/8/layout/orgChart1"/>
    <dgm:cxn modelId="{8D5295DB-A559-4AC1-820B-B76132EE02C9}" type="presParOf" srcId="{4DBEE1D5-5344-43C7-96BF-E11E0E34BBDA}" destId="{7EB47C28-647F-469A-996F-DAA82E1E4927}" srcOrd="1" destOrd="0" presId="urn:microsoft.com/office/officeart/2005/8/layout/orgChart1"/>
    <dgm:cxn modelId="{45CA76F6-E0AE-4C07-940B-9BAB9E0F081F}" type="presParOf" srcId="{4DBEE1D5-5344-43C7-96BF-E11E0E34BBDA}" destId="{7D95CF83-94EF-4859-8E9C-7C70E2AC2BC2}" srcOrd="2" destOrd="0" presId="urn:microsoft.com/office/officeart/2005/8/layout/orgChart1"/>
    <dgm:cxn modelId="{17840535-FBC9-4420-9C44-49270AD7BED0}" type="presParOf" srcId="{27CA0A78-250D-4B19-AA3D-0B8B54808EDD}" destId="{B52F0C8F-B196-4418-9CA6-9498F9E2D896}" srcOrd="8" destOrd="0" presId="urn:microsoft.com/office/officeart/2005/8/layout/orgChart1"/>
    <dgm:cxn modelId="{22EC66E4-C1EF-4377-9420-7C0B971CA78F}" type="presParOf" srcId="{27CA0A78-250D-4B19-AA3D-0B8B54808EDD}" destId="{237C14F5-4E3C-4899-B5DB-0D985C3D6F20}" srcOrd="9" destOrd="0" presId="urn:microsoft.com/office/officeart/2005/8/layout/orgChart1"/>
    <dgm:cxn modelId="{A0AA28F1-D409-46DE-8B5F-9650E9C050F7}" type="presParOf" srcId="{237C14F5-4E3C-4899-B5DB-0D985C3D6F20}" destId="{C82E859E-3454-487D-B3BF-88DF2C412B31}" srcOrd="0" destOrd="0" presId="urn:microsoft.com/office/officeart/2005/8/layout/orgChart1"/>
    <dgm:cxn modelId="{957C0494-B686-404C-84FB-CDFA4E657B84}" type="presParOf" srcId="{C82E859E-3454-487D-B3BF-88DF2C412B31}" destId="{6A02A625-313E-459C-8A49-D0D50E87A94B}" srcOrd="0" destOrd="0" presId="urn:microsoft.com/office/officeart/2005/8/layout/orgChart1"/>
    <dgm:cxn modelId="{44901454-773A-483C-811B-275DC730093D}" type="presParOf" srcId="{C82E859E-3454-487D-B3BF-88DF2C412B31}" destId="{6A591A96-2A98-4B86-8E5F-B751516757D9}" srcOrd="1" destOrd="0" presId="urn:microsoft.com/office/officeart/2005/8/layout/orgChart1"/>
    <dgm:cxn modelId="{DE4111AF-EC01-45CA-AD12-C274F5288296}" type="presParOf" srcId="{237C14F5-4E3C-4899-B5DB-0D985C3D6F20}" destId="{3540E0D6-738F-4F4E-B2D9-29986739BEFB}" srcOrd="1" destOrd="0" presId="urn:microsoft.com/office/officeart/2005/8/layout/orgChart1"/>
    <dgm:cxn modelId="{B280FC7B-7E0B-4578-A9B1-69F43DD8437E}" type="presParOf" srcId="{237C14F5-4E3C-4899-B5DB-0D985C3D6F20}" destId="{87D5C755-C960-4A80-AB3D-9C4643E47B30}" srcOrd="2" destOrd="0" presId="urn:microsoft.com/office/officeart/2005/8/layout/orgChart1"/>
    <dgm:cxn modelId="{B1695C96-A3D4-46A3-B9C9-804B9F2ACDEC}" type="presParOf" srcId="{27CA0A78-250D-4B19-AA3D-0B8B54808EDD}" destId="{15B46854-D237-4F09-ABC3-748C303FC03F}" srcOrd="10" destOrd="0" presId="urn:microsoft.com/office/officeart/2005/8/layout/orgChart1"/>
    <dgm:cxn modelId="{97B22D17-6061-46D2-8064-71B45D963544}" type="presParOf" srcId="{27CA0A78-250D-4B19-AA3D-0B8B54808EDD}" destId="{B52C3611-FF44-45A5-B455-B7FD726158A6}" srcOrd="11" destOrd="0" presId="urn:microsoft.com/office/officeart/2005/8/layout/orgChart1"/>
    <dgm:cxn modelId="{FE6749C3-E2BF-4AF6-9C4F-031708516C44}" type="presParOf" srcId="{B52C3611-FF44-45A5-B455-B7FD726158A6}" destId="{312AD562-DFB0-4F3A-A3A0-C7EE86D96BD8}" srcOrd="0" destOrd="0" presId="urn:microsoft.com/office/officeart/2005/8/layout/orgChart1"/>
    <dgm:cxn modelId="{DEC59143-A6C4-46A0-BAEF-DCBF4C2A8E99}" type="presParOf" srcId="{312AD562-DFB0-4F3A-A3A0-C7EE86D96BD8}" destId="{116E4F67-A129-4DB6-9B18-7F52C54255DD}" srcOrd="0" destOrd="0" presId="urn:microsoft.com/office/officeart/2005/8/layout/orgChart1"/>
    <dgm:cxn modelId="{D85C04B1-37C1-42D6-A167-E87AB59658B2}" type="presParOf" srcId="{312AD562-DFB0-4F3A-A3A0-C7EE86D96BD8}" destId="{1DCCDE77-C888-48CF-8E91-7649D6271745}" srcOrd="1" destOrd="0" presId="urn:microsoft.com/office/officeart/2005/8/layout/orgChart1"/>
    <dgm:cxn modelId="{847CBAC8-9347-4552-80CD-2DAC60FBBBB7}" type="presParOf" srcId="{B52C3611-FF44-45A5-B455-B7FD726158A6}" destId="{D819A353-CB8D-4D14-A4D0-A99D2DD954F4}" srcOrd="1" destOrd="0" presId="urn:microsoft.com/office/officeart/2005/8/layout/orgChart1"/>
    <dgm:cxn modelId="{CE15CBF8-E286-4721-AE3E-24DF36EC6129}" type="presParOf" srcId="{B52C3611-FF44-45A5-B455-B7FD726158A6}" destId="{94BDE5F2-665F-4AE1-989C-069E83E49EF2}" srcOrd="2" destOrd="0" presId="urn:microsoft.com/office/officeart/2005/8/layout/orgChart1"/>
    <dgm:cxn modelId="{987BB99B-5CFB-4C3C-AF1B-85C9FE71B7D8}" type="presParOf" srcId="{27CA0A78-250D-4B19-AA3D-0B8B54808EDD}" destId="{DF0972E4-91A2-411C-82AA-1F13D72FAD11}" srcOrd="12" destOrd="0" presId="urn:microsoft.com/office/officeart/2005/8/layout/orgChart1"/>
    <dgm:cxn modelId="{E2913864-6F85-4747-A883-EA4252717151}" type="presParOf" srcId="{27CA0A78-250D-4B19-AA3D-0B8B54808EDD}" destId="{C6407CB1-F0C2-4FFC-B93C-3AE293E9F70E}" srcOrd="13" destOrd="0" presId="urn:microsoft.com/office/officeart/2005/8/layout/orgChart1"/>
    <dgm:cxn modelId="{D3725522-493D-4A98-833A-D5B19106B3F2}" type="presParOf" srcId="{C6407CB1-F0C2-4FFC-B93C-3AE293E9F70E}" destId="{0A3E020C-4931-4009-B4B0-7D8DB3BF0412}" srcOrd="0" destOrd="0" presId="urn:microsoft.com/office/officeart/2005/8/layout/orgChart1"/>
    <dgm:cxn modelId="{FD68BE3A-A308-4DBA-AAE1-30C9A2F74FCA}" type="presParOf" srcId="{0A3E020C-4931-4009-B4B0-7D8DB3BF0412}" destId="{1AD23E3D-CDAD-4A16-A5F0-0FEA49DEFAC6}" srcOrd="0" destOrd="0" presId="urn:microsoft.com/office/officeart/2005/8/layout/orgChart1"/>
    <dgm:cxn modelId="{0D25A67D-D667-471F-9B71-1B4D8C62E3BA}" type="presParOf" srcId="{0A3E020C-4931-4009-B4B0-7D8DB3BF0412}" destId="{E1DB0284-2450-4B4E-A4FB-6B2D08F2B757}" srcOrd="1" destOrd="0" presId="urn:microsoft.com/office/officeart/2005/8/layout/orgChart1"/>
    <dgm:cxn modelId="{27649C0B-4030-4344-9E60-2090BBB1B1C1}" type="presParOf" srcId="{C6407CB1-F0C2-4FFC-B93C-3AE293E9F70E}" destId="{4B2206DF-219B-4729-AB4B-74DFC0D96D10}" srcOrd="1" destOrd="0" presId="urn:microsoft.com/office/officeart/2005/8/layout/orgChart1"/>
    <dgm:cxn modelId="{DC81CFAD-5361-447B-91B3-D369622999D5}" type="presParOf" srcId="{C6407CB1-F0C2-4FFC-B93C-3AE293E9F70E}" destId="{DD3C79A5-08E8-4E1E-9959-666DDF134C1D}" srcOrd="2" destOrd="0" presId="urn:microsoft.com/office/officeart/2005/8/layout/orgChart1"/>
    <dgm:cxn modelId="{7EC082C7-33D9-4A38-941B-50D81F619A7A}" type="presParOf" srcId="{18D4B2AB-E554-4DDE-AF36-354C5D9B9940}" destId="{9225CF3F-1A37-49D1-B4CE-D1063564D6FE}" srcOrd="2" destOrd="0" presId="urn:microsoft.com/office/officeart/2005/8/layout/orgChart1"/>
    <dgm:cxn modelId="{EAF412C8-4326-4FB8-A655-1CBD47E05CDD}" type="presParOf" srcId="{9225CF3F-1A37-49D1-B4CE-D1063564D6FE}" destId="{D39C589C-99B9-4499-B0C1-4E4C3073F42D}" srcOrd="0" destOrd="0" presId="urn:microsoft.com/office/officeart/2005/8/layout/orgChart1"/>
    <dgm:cxn modelId="{E9D4B23F-8303-433D-9505-5221B4D22EA3}" type="presParOf" srcId="{9225CF3F-1A37-49D1-B4CE-D1063564D6FE}" destId="{95460069-A051-4945-8B16-3EB2041AAD26}" srcOrd="1" destOrd="0" presId="urn:microsoft.com/office/officeart/2005/8/layout/orgChart1"/>
    <dgm:cxn modelId="{796B1CB3-7C0D-43C3-8934-CBFE02696867}" type="presParOf" srcId="{95460069-A051-4945-8B16-3EB2041AAD26}" destId="{EBF0658A-9EA7-47B1-94C6-23D1B6591B51}" srcOrd="0" destOrd="0" presId="urn:microsoft.com/office/officeart/2005/8/layout/orgChart1"/>
    <dgm:cxn modelId="{F8AEAB1E-0E38-4435-A365-9942CEFAB46B}" type="presParOf" srcId="{EBF0658A-9EA7-47B1-94C6-23D1B6591B51}" destId="{40836EB9-5AE3-4534-B5EF-B0C9FF91CB9C}" srcOrd="0" destOrd="0" presId="urn:microsoft.com/office/officeart/2005/8/layout/orgChart1"/>
    <dgm:cxn modelId="{2F11B80F-F5A7-4CA8-9CDF-7F0FB6FF769B}" type="presParOf" srcId="{EBF0658A-9EA7-47B1-94C6-23D1B6591B51}" destId="{8EA6FB51-B0D7-464A-9266-962C20175201}" srcOrd="1" destOrd="0" presId="urn:microsoft.com/office/officeart/2005/8/layout/orgChart1"/>
    <dgm:cxn modelId="{14B97168-3CC4-4640-B2DE-86080DFB5730}" type="presParOf" srcId="{95460069-A051-4945-8B16-3EB2041AAD26}" destId="{8EF6B13D-A0F9-4169-BF4F-48C5A5A8958B}" srcOrd="1" destOrd="0" presId="urn:microsoft.com/office/officeart/2005/8/layout/orgChart1"/>
    <dgm:cxn modelId="{4199106D-EA5E-44AD-BCA6-D69E98205808}" type="presParOf" srcId="{95460069-A051-4945-8B16-3EB2041AAD26}" destId="{06C1835D-3045-4482-9B45-49403E537236}" srcOrd="2" destOrd="0" presId="urn:microsoft.com/office/officeart/2005/8/layout/orgChart1"/>
    <dgm:cxn modelId="{19B3955E-6FED-4EB4-9E20-CDF61AA41082}" type="presParOf" srcId="{9225CF3F-1A37-49D1-B4CE-D1063564D6FE}" destId="{567F6768-2D0F-4777-9F7F-C1D3ABC98B6A}" srcOrd="2" destOrd="0" presId="urn:microsoft.com/office/officeart/2005/8/layout/orgChart1"/>
    <dgm:cxn modelId="{71F99D47-3302-40F6-9D0B-3EB75CCB465B}" type="presParOf" srcId="{9225CF3F-1A37-49D1-B4CE-D1063564D6FE}" destId="{1DE70170-5E8C-4F6A-8EEC-7D1423BEB41C}" srcOrd="3" destOrd="0" presId="urn:microsoft.com/office/officeart/2005/8/layout/orgChart1"/>
    <dgm:cxn modelId="{1E0025B0-6ECB-4741-BAD3-1E70B7C5B4B2}" type="presParOf" srcId="{1DE70170-5E8C-4F6A-8EEC-7D1423BEB41C}" destId="{DF947563-03FE-4033-891F-4C3766959151}" srcOrd="0" destOrd="0" presId="urn:microsoft.com/office/officeart/2005/8/layout/orgChart1"/>
    <dgm:cxn modelId="{1ABA9515-D4EB-4A47-B4D9-3705F3AC053F}" type="presParOf" srcId="{DF947563-03FE-4033-891F-4C3766959151}" destId="{6FEEC158-93EA-4B3C-85F3-956F55B2DCF8}" srcOrd="0" destOrd="0" presId="urn:microsoft.com/office/officeart/2005/8/layout/orgChart1"/>
    <dgm:cxn modelId="{6B518181-DA10-4087-B30A-81ACF31E1C2A}" type="presParOf" srcId="{DF947563-03FE-4033-891F-4C3766959151}" destId="{DE6BE29A-7D9A-49CF-8B5A-FEB94E921E47}" srcOrd="1" destOrd="0" presId="urn:microsoft.com/office/officeart/2005/8/layout/orgChart1"/>
    <dgm:cxn modelId="{6E7AEBFF-8916-46A0-8EAA-51057549324F}" type="presParOf" srcId="{1DE70170-5E8C-4F6A-8EEC-7D1423BEB41C}" destId="{88FFDC1C-AFB5-4C8F-B7B9-1F45392A1D5B}" srcOrd="1" destOrd="0" presId="urn:microsoft.com/office/officeart/2005/8/layout/orgChart1"/>
    <dgm:cxn modelId="{D09A4577-5D69-4519-8FC2-0C9B0AF4F8E9}" type="presParOf" srcId="{1DE70170-5E8C-4F6A-8EEC-7D1423BEB41C}" destId="{99BDD05E-812D-499C-B9E9-50AA8EF37986}" srcOrd="2" destOrd="0" presId="urn:microsoft.com/office/officeart/2005/8/layout/orgChart1"/>
    <dgm:cxn modelId="{65A160F2-F1EA-4A72-9989-0649E738E7C3}" type="presParOf" srcId="{9225CF3F-1A37-49D1-B4CE-D1063564D6FE}" destId="{0E92F77C-1AC2-4EBA-95E8-A989876D64E9}" srcOrd="4" destOrd="0" presId="urn:microsoft.com/office/officeart/2005/8/layout/orgChart1"/>
    <dgm:cxn modelId="{3E008EB0-8B25-450C-BB0F-06B0DD9B14BE}" type="presParOf" srcId="{9225CF3F-1A37-49D1-B4CE-D1063564D6FE}" destId="{ED24FB0C-4DD6-47B8-8D80-FBADDA9ECDBC}" srcOrd="5" destOrd="0" presId="urn:microsoft.com/office/officeart/2005/8/layout/orgChart1"/>
    <dgm:cxn modelId="{47B373EF-49D5-4FA4-8BA2-21C9F8F04F48}" type="presParOf" srcId="{ED24FB0C-4DD6-47B8-8D80-FBADDA9ECDBC}" destId="{46CA4754-E0EA-4385-8E79-DC776484F370}" srcOrd="0" destOrd="0" presId="urn:microsoft.com/office/officeart/2005/8/layout/orgChart1"/>
    <dgm:cxn modelId="{1C872954-DCFD-4D38-AE44-31F4819A84B1}" type="presParOf" srcId="{46CA4754-E0EA-4385-8E79-DC776484F370}" destId="{377BAAB3-CEF0-41E5-95D6-1881C8A52952}" srcOrd="0" destOrd="0" presId="urn:microsoft.com/office/officeart/2005/8/layout/orgChart1"/>
    <dgm:cxn modelId="{E218CBB6-8003-40B0-98EE-6CBFFC628D15}" type="presParOf" srcId="{46CA4754-E0EA-4385-8E79-DC776484F370}" destId="{6421856E-063D-4895-A984-25CB4A411692}" srcOrd="1" destOrd="0" presId="urn:microsoft.com/office/officeart/2005/8/layout/orgChart1"/>
    <dgm:cxn modelId="{A9443B5E-5E65-42BC-963E-C73A7677DC16}" type="presParOf" srcId="{ED24FB0C-4DD6-47B8-8D80-FBADDA9ECDBC}" destId="{212080DF-F9A9-4339-A98B-0A62075A3D0E}" srcOrd="1" destOrd="0" presId="urn:microsoft.com/office/officeart/2005/8/layout/orgChart1"/>
    <dgm:cxn modelId="{017BE18E-0A79-44F9-B747-65E9B147F36A}" type="presParOf" srcId="{ED24FB0C-4DD6-47B8-8D80-FBADDA9ECDBC}" destId="{304BBF9F-4CD2-4528-82AC-6BC792FD7926}" srcOrd="2" destOrd="0" presId="urn:microsoft.com/office/officeart/2005/8/layout/orgChart1"/>
  </dgm:cxnLst>
  <dgm:bg>
    <a:blipFill dpi="0" rotWithShape="1">
      <a:blip xmlns:r="http://schemas.openxmlformats.org/officeDocument/2006/relationships" r:embed="rId1">
        <a:alphaModFix amt="65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E371D2-BDD4-4BCC-B4E9-EDBD676531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16EB8CED-4FF0-44AC-9D34-89AB94402C44}">
      <dgm:prSet/>
      <dgm:spPr>
        <a:solidFill>
          <a:srgbClr val="FCE9DC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NAC</a:t>
          </a:r>
        </a:p>
      </dgm:t>
    </dgm:pt>
    <dgm:pt modelId="{62429986-8D95-4513-820A-7439A776D491}" type="parTrans" cxnId="{908840C8-E0A7-4DD8-A740-59604A741D16}">
      <dgm:prSet/>
      <dgm:spPr/>
      <dgm:t>
        <a:bodyPr/>
        <a:lstStyle/>
        <a:p>
          <a:endParaRPr lang="en-US"/>
        </a:p>
      </dgm:t>
    </dgm:pt>
    <dgm:pt modelId="{580B1920-2B31-46EC-9FF2-4A36AD8288D2}" type="sibTrans" cxnId="{908840C8-E0A7-4DD8-A740-59604A741D16}">
      <dgm:prSet/>
      <dgm:spPr/>
      <dgm:t>
        <a:bodyPr/>
        <a:lstStyle/>
        <a:p>
          <a:endParaRPr lang="en-US"/>
        </a:p>
      </dgm:t>
    </dgm:pt>
    <dgm:pt modelId="{5F87BCEC-4D8D-48D0-B2FF-998F3042D36D}">
      <dgm:prSet/>
      <dgm:spPr>
        <a:solidFill>
          <a:srgbClr val="FCE9DC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CNAD</a:t>
          </a:r>
        </a:p>
      </dgm:t>
    </dgm:pt>
    <dgm:pt modelId="{00378DD3-48BD-4D86-9A03-0DEECFEEB780}" type="parTrans" cxnId="{FAF6BC57-1561-481A-B9FF-36C6D2CA18B5}">
      <dgm:prSet/>
      <dgm:spPr/>
      <dgm:t>
        <a:bodyPr/>
        <a:lstStyle/>
        <a:p>
          <a:endParaRPr lang="en-US"/>
        </a:p>
      </dgm:t>
    </dgm:pt>
    <dgm:pt modelId="{8C775980-0A87-4081-8840-9436D631F9E9}" type="sibTrans" cxnId="{FAF6BC57-1561-481A-B9FF-36C6D2CA18B5}">
      <dgm:prSet/>
      <dgm:spPr/>
      <dgm:t>
        <a:bodyPr/>
        <a:lstStyle/>
        <a:p>
          <a:endParaRPr lang="en-US"/>
        </a:p>
      </dgm:t>
    </dgm:pt>
    <dgm:pt modelId="{D4BD78BB-F193-428B-A231-1C4A0D06C5E6}">
      <dgm:prSet/>
      <dgm:spPr>
        <a:solidFill>
          <a:srgbClr val="FCE9DC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C3B</a:t>
          </a:r>
        </a:p>
      </dgm:t>
    </dgm:pt>
    <dgm:pt modelId="{99EBB1C0-74B1-40E6-B136-E26EA2B7BC45}" type="parTrans" cxnId="{7553C446-BC64-4A24-A0BB-03F033E517CA}">
      <dgm:prSet/>
      <dgm:spPr/>
      <dgm:t>
        <a:bodyPr/>
        <a:lstStyle/>
        <a:p>
          <a:endParaRPr lang="en-US"/>
        </a:p>
      </dgm:t>
    </dgm:pt>
    <dgm:pt modelId="{3B1ECD5D-B412-410F-8168-29EFB4934B6E}" type="sibTrans" cxnId="{7553C446-BC64-4A24-A0BB-03F033E517CA}">
      <dgm:prSet/>
      <dgm:spPr/>
      <dgm:t>
        <a:bodyPr/>
        <a:lstStyle/>
        <a:p>
          <a:endParaRPr lang="en-US"/>
        </a:p>
      </dgm:t>
    </dgm:pt>
    <dgm:pt modelId="{44A14EE8-1F86-4C56-82A4-7C0129A813FC}">
      <dgm:prSet/>
      <dgm:spPr>
        <a:solidFill>
          <a:srgbClr val="FCE9DC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LC</a:t>
          </a:r>
        </a:p>
      </dgm:t>
    </dgm:pt>
    <dgm:pt modelId="{58B47316-D0BD-4DEF-B950-288E13076A42}" type="parTrans" cxnId="{04D4A5E6-8F6C-4B1E-A224-BDD2D6D48CF9}">
      <dgm:prSet/>
      <dgm:spPr/>
      <dgm:t>
        <a:bodyPr/>
        <a:lstStyle/>
        <a:p>
          <a:endParaRPr lang="en-US"/>
        </a:p>
      </dgm:t>
    </dgm:pt>
    <dgm:pt modelId="{22C40D2D-A814-4998-A76F-FB5B018D19E4}" type="sibTrans" cxnId="{04D4A5E6-8F6C-4B1E-A224-BDD2D6D48CF9}">
      <dgm:prSet/>
      <dgm:spPr/>
      <dgm:t>
        <a:bodyPr/>
        <a:lstStyle/>
        <a:p>
          <a:endParaRPr lang="en-US"/>
        </a:p>
      </dgm:t>
    </dgm:pt>
    <dgm:pt modelId="{AA81625D-7F0C-4BFD-AA40-2B4F58763A0F}">
      <dgm:prSet/>
      <dgm:spPr>
        <a:solidFill>
          <a:srgbClr val="FCE9DC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CS</a:t>
          </a:r>
        </a:p>
      </dgm:t>
    </dgm:pt>
    <dgm:pt modelId="{A9AB9C96-485C-48EE-BA48-3DB731F8EE85}" type="parTrans" cxnId="{90F021CD-4AC6-49CC-854E-1E9AFDF0444F}">
      <dgm:prSet/>
      <dgm:spPr/>
      <dgm:t>
        <a:bodyPr/>
        <a:lstStyle/>
        <a:p>
          <a:endParaRPr lang="en-US"/>
        </a:p>
      </dgm:t>
    </dgm:pt>
    <dgm:pt modelId="{75F49259-3564-4D3D-AE18-9BDE05204A58}" type="sibTrans" cxnId="{90F021CD-4AC6-49CC-854E-1E9AFDF0444F}">
      <dgm:prSet/>
      <dgm:spPr/>
      <dgm:t>
        <a:bodyPr/>
        <a:lstStyle/>
        <a:p>
          <a:endParaRPr lang="en-US"/>
        </a:p>
      </dgm:t>
    </dgm:pt>
    <dgm:pt modelId="{C9207E2C-0796-4785-94D5-CA0B11F72C57}">
      <dgm:prSet/>
      <dgm:spPr>
        <a:solidFill>
          <a:srgbClr val="FCE9DC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AVC</a:t>
          </a:r>
        </a:p>
      </dgm:t>
    </dgm:pt>
    <dgm:pt modelId="{D45DB0D8-B240-4E4B-BB7C-EDCFD9216649}" type="parTrans" cxnId="{D7E4E393-EDFC-4A2E-BEBF-CD0C7FD05A6B}">
      <dgm:prSet/>
      <dgm:spPr/>
      <dgm:t>
        <a:bodyPr/>
        <a:lstStyle/>
        <a:p>
          <a:endParaRPr lang="en-US"/>
        </a:p>
      </dgm:t>
    </dgm:pt>
    <dgm:pt modelId="{2DD0D251-907B-4071-A027-CA5C02093052}" type="sibTrans" cxnId="{D7E4E393-EDFC-4A2E-BEBF-CD0C7FD05A6B}">
      <dgm:prSet/>
      <dgm:spPr/>
      <dgm:t>
        <a:bodyPr/>
        <a:lstStyle/>
        <a:p>
          <a:endParaRPr lang="en-US"/>
        </a:p>
      </dgm:t>
    </dgm:pt>
    <dgm:pt modelId="{E9726833-7F2A-45E9-A935-750C3A1D1440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MC</a:t>
          </a:r>
        </a:p>
      </dgm:t>
    </dgm:pt>
    <dgm:pt modelId="{3A18E46C-8D64-41CD-9BDF-82FFCD977291}" type="parTrans" cxnId="{1949399D-95A1-4E1D-8039-C1E09786AC9A}">
      <dgm:prSet/>
      <dgm:spPr/>
      <dgm:t>
        <a:bodyPr/>
        <a:lstStyle/>
        <a:p>
          <a:endParaRPr lang="en-US"/>
        </a:p>
      </dgm:t>
    </dgm:pt>
    <dgm:pt modelId="{588681CA-EBC2-4A7E-9981-81E7003A4393}" type="sibTrans" cxnId="{1949399D-95A1-4E1D-8039-C1E09786AC9A}">
      <dgm:prSet/>
      <dgm:spPr/>
      <dgm:t>
        <a:bodyPr/>
        <a:lstStyle/>
        <a:p>
          <a:endParaRPr lang="en-US"/>
        </a:p>
      </dgm:t>
    </dgm:pt>
    <dgm:pt modelId="{00C5B63C-1D46-48BB-B270-6429341F46BB}" type="pres">
      <dgm:prSet presAssocID="{11E371D2-BDD4-4BCC-B4E9-EDBD676531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DD812B-C7D9-4324-8AEF-BCBB66F65FCC}" type="pres">
      <dgm:prSet presAssocID="{16EB8CED-4FF0-44AC-9D34-89AB94402C44}" presName="hierRoot1" presStyleCnt="0">
        <dgm:presLayoutVars>
          <dgm:hierBranch/>
        </dgm:presLayoutVars>
      </dgm:prSet>
      <dgm:spPr/>
    </dgm:pt>
    <dgm:pt modelId="{B61684C4-7D8A-4FDF-863A-8BF924E65BB8}" type="pres">
      <dgm:prSet presAssocID="{16EB8CED-4FF0-44AC-9D34-89AB94402C44}" presName="rootComposite1" presStyleCnt="0"/>
      <dgm:spPr/>
    </dgm:pt>
    <dgm:pt modelId="{FECA44A6-9BEE-419B-B8FF-D2E583B83289}" type="pres">
      <dgm:prSet presAssocID="{16EB8CED-4FF0-44AC-9D34-89AB94402C44}" presName="rootText1" presStyleLbl="node0" presStyleIdx="0" presStyleCnt="1" custScaleX="150324" custScaleY="1473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4EE62-9673-43DC-A06A-CD7D169B879E}" type="pres">
      <dgm:prSet presAssocID="{16EB8CED-4FF0-44AC-9D34-89AB94402C4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A5F8D48-4CE2-4289-883A-7536400B014E}" type="pres">
      <dgm:prSet presAssocID="{16EB8CED-4FF0-44AC-9D34-89AB94402C44}" presName="hierChild2" presStyleCnt="0"/>
      <dgm:spPr/>
    </dgm:pt>
    <dgm:pt modelId="{87579E28-0BBC-46E7-97AE-567844F09777}" type="pres">
      <dgm:prSet presAssocID="{00378DD3-48BD-4D86-9A03-0DEECFEEB780}" presName="Name35" presStyleLbl="parChTrans1D2" presStyleIdx="0" presStyleCnt="6"/>
      <dgm:spPr/>
      <dgm:t>
        <a:bodyPr/>
        <a:lstStyle/>
        <a:p>
          <a:endParaRPr lang="en-US"/>
        </a:p>
      </dgm:t>
    </dgm:pt>
    <dgm:pt modelId="{8DF9A237-8E2F-46B5-B7ED-A84DA3A67707}" type="pres">
      <dgm:prSet presAssocID="{5F87BCEC-4D8D-48D0-B2FF-998F3042D36D}" presName="hierRoot2" presStyleCnt="0">
        <dgm:presLayoutVars>
          <dgm:hierBranch/>
        </dgm:presLayoutVars>
      </dgm:prSet>
      <dgm:spPr/>
    </dgm:pt>
    <dgm:pt modelId="{887C1AF8-13DF-47A0-A5CE-EE3024CCB54D}" type="pres">
      <dgm:prSet presAssocID="{5F87BCEC-4D8D-48D0-B2FF-998F3042D36D}" presName="rootComposite" presStyleCnt="0"/>
      <dgm:spPr/>
    </dgm:pt>
    <dgm:pt modelId="{222902DF-B56B-4E7F-BBED-DF0E939394E0}" type="pres">
      <dgm:prSet presAssocID="{5F87BCEC-4D8D-48D0-B2FF-998F3042D36D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E5E5BE-C078-4D1B-9C99-0C5713D60D7B}" type="pres">
      <dgm:prSet presAssocID="{5F87BCEC-4D8D-48D0-B2FF-998F3042D36D}" presName="rootConnector" presStyleLbl="node2" presStyleIdx="0" presStyleCnt="6"/>
      <dgm:spPr/>
      <dgm:t>
        <a:bodyPr/>
        <a:lstStyle/>
        <a:p>
          <a:endParaRPr lang="en-US"/>
        </a:p>
      </dgm:t>
    </dgm:pt>
    <dgm:pt modelId="{071CAA70-34E9-4234-A48F-83B26B19DFA7}" type="pres">
      <dgm:prSet presAssocID="{5F87BCEC-4D8D-48D0-B2FF-998F3042D36D}" presName="hierChild4" presStyleCnt="0"/>
      <dgm:spPr/>
    </dgm:pt>
    <dgm:pt modelId="{11E42DEB-5092-471D-9FBC-C69AF1C7B774}" type="pres">
      <dgm:prSet presAssocID="{5F87BCEC-4D8D-48D0-B2FF-998F3042D36D}" presName="hierChild5" presStyleCnt="0"/>
      <dgm:spPr/>
    </dgm:pt>
    <dgm:pt modelId="{09B34AC1-B35B-4070-AD0F-EB2852D2C762}" type="pres">
      <dgm:prSet presAssocID="{3A18E46C-8D64-41CD-9BDF-82FFCD977291}" presName="Name35" presStyleLbl="parChTrans1D2" presStyleIdx="1" presStyleCnt="6"/>
      <dgm:spPr/>
      <dgm:t>
        <a:bodyPr/>
        <a:lstStyle/>
        <a:p>
          <a:endParaRPr lang="en-US"/>
        </a:p>
      </dgm:t>
    </dgm:pt>
    <dgm:pt modelId="{FF9313F3-720C-4882-956D-8E2D588070A2}" type="pres">
      <dgm:prSet presAssocID="{E9726833-7F2A-45E9-A935-750C3A1D1440}" presName="hierRoot2" presStyleCnt="0">
        <dgm:presLayoutVars>
          <dgm:hierBranch val="init"/>
        </dgm:presLayoutVars>
      </dgm:prSet>
      <dgm:spPr/>
    </dgm:pt>
    <dgm:pt modelId="{57CD3359-4066-4F20-A8C8-E60E6E09C06F}" type="pres">
      <dgm:prSet presAssocID="{E9726833-7F2A-45E9-A935-750C3A1D1440}" presName="rootComposite" presStyleCnt="0"/>
      <dgm:spPr/>
    </dgm:pt>
    <dgm:pt modelId="{929C28E4-0462-48F3-9678-B361D81D5E6D}" type="pres">
      <dgm:prSet presAssocID="{E9726833-7F2A-45E9-A935-750C3A1D1440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119F38-9905-4AA9-BD3A-FFBF11C1CCEE}" type="pres">
      <dgm:prSet presAssocID="{E9726833-7F2A-45E9-A935-750C3A1D1440}" presName="rootConnector" presStyleLbl="node2" presStyleIdx="1" presStyleCnt="6"/>
      <dgm:spPr/>
      <dgm:t>
        <a:bodyPr/>
        <a:lstStyle/>
        <a:p>
          <a:endParaRPr lang="en-US"/>
        </a:p>
      </dgm:t>
    </dgm:pt>
    <dgm:pt modelId="{37305422-FACE-42FC-A8B4-ABFAB1177FF8}" type="pres">
      <dgm:prSet presAssocID="{E9726833-7F2A-45E9-A935-750C3A1D1440}" presName="hierChild4" presStyleCnt="0"/>
      <dgm:spPr/>
    </dgm:pt>
    <dgm:pt modelId="{6926D5C1-2129-47B7-9871-3C7CD2D27195}" type="pres">
      <dgm:prSet presAssocID="{E9726833-7F2A-45E9-A935-750C3A1D1440}" presName="hierChild5" presStyleCnt="0"/>
      <dgm:spPr/>
    </dgm:pt>
    <dgm:pt modelId="{9BD02484-2DF3-4AAD-80C0-9996F9796B3C}" type="pres">
      <dgm:prSet presAssocID="{99EBB1C0-74B1-40E6-B136-E26EA2B7BC45}" presName="Name35" presStyleLbl="parChTrans1D2" presStyleIdx="2" presStyleCnt="6"/>
      <dgm:spPr/>
      <dgm:t>
        <a:bodyPr/>
        <a:lstStyle/>
        <a:p>
          <a:endParaRPr lang="en-US"/>
        </a:p>
      </dgm:t>
    </dgm:pt>
    <dgm:pt modelId="{960E6918-511F-4F9A-9A4C-12FDE0748268}" type="pres">
      <dgm:prSet presAssocID="{D4BD78BB-F193-428B-A231-1C4A0D06C5E6}" presName="hierRoot2" presStyleCnt="0">
        <dgm:presLayoutVars>
          <dgm:hierBranch/>
        </dgm:presLayoutVars>
      </dgm:prSet>
      <dgm:spPr/>
    </dgm:pt>
    <dgm:pt modelId="{9DCBDAB8-6063-4500-BFD3-7EE1A67C8629}" type="pres">
      <dgm:prSet presAssocID="{D4BD78BB-F193-428B-A231-1C4A0D06C5E6}" presName="rootComposite" presStyleCnt="0"/>
      <dgm:spPr/>
    </dgm:pt>
    <dgm:pt modelId="{298299BF-848B-4BAF-861E-7AD854AE96B1}" type="pres">
      <dgm:prSet presAssocID="{D4BD78BB-F193-428B-A231-1C4A0D06C5E6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AF8C59-25BA-4FAD-836F-074EDA1529E2}" type="pres">
      <dgm:prSet presAssocID="{D4BD78BB-F193-428B-A231-1C4A0D06C5E6}" presName="rootConnector" presStyleLbl="node2" presStyleIdx="2" presStyleCnt="6"/>
      <dgm:spPr/>
      <dgm:t>
        <a:bodyPr/>
        <a:lstStyle/>
        <a:p>
          <a:endParaRPr lang="en-US"/>
        </a:p>
      </dgm:t>
    </dgm:pt>
    <dgm:pt modelId="{F31224DD-8994-4CFC-9E23-F54A63477A98}" type="pres">
      <dgm:prSet presAssocID="{D4BD78BB-F193-428B-A231-1C4A0D06C5E6}" presName="hierChild4" presStyleCnt="0"/>
      <dgm:spPr/>
    </dgm:pt>
    <dgm:pt modelId="{C82DB793-F06C-4D30-B963-978B4908A612}" type="pres">
      <dgm:prSet presAssocID="{D4BD78BB-F193-428B-A231-1C4A0D06C5E6}" presName="hierChild5" presStyleCnt="0"/>
      <dgm:spPr/>
    </dgm:pt>
    <dgm:pt modelId="{3112B173-C4ED-4481-B951-050A2AAC8C67}" type="pres">
      <dgm:prSet presAssocID="{58B47316-D0BD-4DEF-B950-288E13076A42}" presName="Name35" presStyleLbl="parChTrans1D2" presStyleIdx="3" presStyleCnt="6"/>
      <dgm:spPr/>
      <dgm:t>
        <a:bodyPr/>
        <a:lstStyle/>
        <a:p>
          <a:endParaRPr lang="en-US"/>
        </a:p>
      </dgm:t>
    </dgm:pt>
    <dgm:pt modelId="{D0050D2D-6E8E-46A6-9A57-795A8CFF1FA4}" type="pres">
      <dgm:prSet presAssocID="{44A14EE8-1F86-4C56-82A4-7C0129A813FC}" presName="hierRoot2" presStyleCnt="0">
        <dgm:presLayoutVars>
          <dgm:hierBranch/>
        </dgm:presLayoutVars>
      </dgm:prSet>
      <dgm:spPr/>
    </dgm:pt>
    <dgm:pt modelId="{2A0DE350-82C3-4B62-99C9-77D3958DC9A2}" type="pres">
      <dgm:prSet presAssocID="{44A14EE8-1F86-4C56-82A4-7C0129A813FC}" presName="rootComposite" presStyleCnt="0"/>
      <dgm:spPr/>
    </dgm:pt>
    <dgm:pt modelId="{890877BB-9E0F-4AD5-9E34-8ADB8B17276F}" type="pres">
      <dgm:prSet presAssocID="{44A14EE8-1F86-4C56-82A4-7C0129A813FC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CCFB05-F2CE-4DF2-A343-DDA837F38BC8}" type="pres">
      <dgm:prSet presAssocID="{44A14EE8-1F86-4C56-82A4-7C0129A813FC}" presName="rootConnector" presStyleLbl="node2" presStyleIdx="3" presStyleCnt="6"/>
      <dgm:spPr/>
      <dgm:t>
        <a:bodyPr/>
        <a:lstStyle/>
        <a:p>
          <a:endParaRPr lang="en-US"/>
        </a:p>
      </dgm:t>
    </dgm:pt>
    <dgm:pt modelId="{19F30529-541B-4A2D-BBC0-45D0817112DE}" type="pres">
      <dgm:prSet presAssocID="{44A14EE8-1F86-4C56-82A4-7C0129A813FC}" presName="hierChild4" presStyleCnt="0"/>
      <dgm:spPr/>
    </dgm:pt>
    <dgm:pt modelId="{8A67E198-2CF9-460B-9BC1-E67E793A9639}" type="pres">
      <dgm:prSet presAssocID="{44A14EE8-1F86-4C56-82A4-7C0129A813FC}" presName="hierChild5" presStyleCnt="0"/>
      <dgm:spPr/>
    </dgm:pt>
    <dgm:pt modelId="{943A3E70-800F-4AC5-ADAA-06686FFD9076}" type="pres">
      <dgm:prSet presAssocID="{A9AB9C96-485C-48EE-BA48-3DB731F8EE85}" presName="Name35" presStyleLbl="parChTrans1D2" presStyleIdx="4" presStyleCnt="6"/>
      <dgm:spPr/>
      <dgm:t>
        <a:bodyPr/>
        <a:lstStyle/>
        <a:p>
          <a:endParaRPr lang="en-US"/>
        </a:p>
      </dgm:t>
    </dgm:pt>
    <dgm:pt modelId="{5F765BFE-DE20-461C-A561-6FB80A2E80DE}" type="pres">
      <dgm:prSet presAssocID="{AA81625D-7F0C-4BFD-AA40-2B4F58763A0F}" presName="hierRoot2" presStyleCnt="0">
        <dgm:presLayoutVars>
          <dgm:hierBranch/>
        </dgm:presLayoutVars>
      </dgm:prSet>
      <dgm:spPr/>
    </dgm:pt>
    <dgm:pt modelId="{418FA19F-DD4A-4B95-A6A7-A263672AC618}" type="pres">
      <dgm:prSet presAssocID="{AA81625D-7F0C-4BFD-AA40-2B4F58763A0F}" presName="rootComposite" presStyleCnt="0"/>
      <dgm:spPr/>
    </dgm:pt>
    <dgm:pt modelId="{F7F30495-EBAD-4220-9500-CEAFFEB80BD0}" type="pres">
      <dgm:prSet presAssocID="{AA81625D-7F0C-4BFD-AA40-2B4F58763A0F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339555-86C6-42DC-BF7C-F42F557D7589}" type="pres">
      <dgm:prSet presAssocID="{AA81625D-7F0C-4BFD-AA40-2B4F58763A0F}" presName="rootConnector" presStyleLbl="node2" presStyleIdx="4" presStyleCnt="6"/>
      <dgm:spPr/>
      <dgm:t>
        <a:bodyPr/>
        <a:lstStyle/>
        <a:p>
          <a:endParaRPr lang="en-US"/>
        </a:p>
      </dgm:t>
    </dgm:pt>
    <dgm:pt modelId="{07CC7AA8-AD8D-46A1-8B32-FB01139914BF}" type="pres">
      <dgm:prSet presAssocID="{AA81625D-7F0C-4BFD-AA40-2B4F58763A0F}" presName="hierChild4" presStyleCnt="0"/>
      <dgm:spPr/>
    </dgm:pt>
    <dgm:pt modelId="{D7703CFF-B1AE-4DFA-8BE5-BB2474022C6E}" type="pres">
      <dgm:prSet presAssocID="{AA81625D-7F0C-4BFD-AA40-2B4F58763A0F}" presName="hierChild5" presStyleCnt="0"/>
      <dgm:spPr/>
    </dgm:pt>
    <dgm:pt modelId="{B05C2A9A-578B-4320-ADC2-1A6451D56AB6}" type="pres">
      <dgm:prSet presAssocID="{D45DB0D8-B240-4E4B-BB7C-EDCFD9216649}" presName="Name35" presStyleLbl="parChTrans1D2" presStyleIdx="5" presStyleCnt="6"/>
      <dgm:spPr/>
      <dgm:t>
        <a:bodyPr/>
        <a:lstStyle/>
        <a:p>
          <a:endParaRPr lang="en-US"/>
        </a:p>
      </dgm:t>
    </dgm:pt>
    <dgm:pt modelId="{DCA313B9-613D-4D83-89D4-FED55663475B}" type="pres">
      <dgm:prSet presAssocID="{C9207E2C-0796-4785-94D5-CA0B11F72C57}" presName="hierRoot2" presStyleCnt="0">
        <dgm:presLayoutVars>
          <dgm:hierBranch/>
        </dgm:presLayoutVars>
      </dgm:prSet>
      <dgm:spPr/>
    </dgm:pt>
    <dgm:pt modelId="{E2530B49-73C9-47B6-8817-FD81A462F06E}" type="pres">
      <dgm:prSet presAssocID="{C9207E2C-0796-4785-94D5-CA0B11F72C57}" presName="rootComposite" presStyleCnt="0"/>
      <dgm:spPr/>
    </dgm:pt>
    <dgm:pt modelId="{5E453164-9711-47F6-8518-E126EC6903AF}" type="pres">
      <dgm:prSet presAssocID="{C9207E2C-0796-4785-94D5-CA0B11F72C57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566300-6F60-446A-BCCF-EBA7BB3537C7}" type="pres">
      <dgm:prSet presAssocID="{C9207E2C-0796-4785-94D5-CA0B11F72C57}" presName="rootConnector" presStyleLbl="node2" presStyleIdx="5" presStyleCnt="6"/>
      <dgm:spPr/>
      <dgm:t>
        <a:bodyPr/>
        <a:lstStyle/>
        <a:p>
          <a:endParaRPr lang="en-US"/>
        </a:p>
      </dgm:t>
    </dgm:pt>
    <dgm:pt modelId="{4625EB2D-B55E-4036-B183-3B6F4E89C604}" type="pres">
      <dgm:prSet presAssocID="{C9207E2C-0796-4785-94D5-CA0B11F72C57}" presName="hierChild4" presStyleCnt="0"/>
      <dgm:spPr/>
    </dgm:pt>
    <dgm:pt modelId="{D15A9BAA-E30D-4926-8282-D344B06E8471}" type="pres">
      <dgm:prSet presAssocID="{C9207E2C-0796-4785-94D5-CA0B11F72C57}" presName="hierChild5" presStyleCnt="0"/>
      <dgm:spPr/>
    </dgm:pt>
    <dgm:pt modelId="{3FDB7928-6C54-4641-979F-8167BA7CDD9F}" type="pres">
      <dgm:prSet presAssocID="{16EB8CED-4FF0-44AC-9D34-89AB94402C44}" presName="hierChild3" presStyleCnt="0"/>
      <dgm:spPr/>
    </dgm:pt>
  </dgm:ptLst>
  <dgm:cxnLst>
    <dgm:cxn modelId="{7553C446-BC64-4A24-A0BB-03F033E517CA}" srcId="{16EB8CED-4FF0-44AC-9D34-89AB94402C44}" destId="{D4BD78BB-F193-428B-A231-1C4A0D06C5E6}" srcOrd="2" destOrd="0" parTransId="{99EBB1C0-74B1-40E6-B136-E26EA2B7BC45}" sibTransId="{3B1ECD5D-B412-410F-8168-29EFB4934B6E}"/>
    <dgm:cxn modelId="{AEA10A2D-FE4F-41F6-B6A5-9BBCD032E567}" type="presOf" srcId="{AA81625D-7F0C-4BFD-AA40-2B4F58763A0F}" destId="{F7F30495-EBAD-4220-9500-CEAFFEB80BD0}" srcOrd="0" destOrd="0" presId="urn:microsoft.com/office/officeart/2005/8/layout/orgChart1"/>
    <dgm:cxn modelId="{514C847A-D1A0-42D3-AD09-4C334B53A082}" type="presOf" srcId="{E9726833-7F2A-45E9-A935-750C3A1D1440}" destId="{929C28E4-0462-48F3-9678-B361D81D5E6D}" srcOrd="0" destOrd="0" presId="urn:microsoft.com/office/officeart/2005/8/layout/orgChart1"/>
    <dgm:cxn modelId="{A1970B8F-EC52-4B60-BCFD-9C1E2B9DC602}" type="presOf" srcId="{11E371D2-BDD4-4BCC-B4E9-EDBD676531B4}" destId="{00C5B63C-1D46-48BB-B270-6429341F46BB}" srcOrd="0" destOrd="0" presId="urn:microsoft.com/office/officeart/2005/8/layout/orgChart1"/>
    <dgm:cxn modelId="{EA53F610-D3EE-4C9D-9910-524710D695CC}" type="presOf" srcId="{E9726833-7F2A-45E9-A935-750C3A1D1440}" destId="{BA119F38-9905-4AA9-BD3A-FFBF11C1CCEE}" srcOrd="1" destOrd="0" presId="urn:microsoft.com/office/officeart/2005/8/layout/orgChart1"/>
    <dgm:cxn modelId="{908840C8-E0A7-4DD8-A740-59604A741D16}" srcId="{11E371D2-BDD4-4BCC-B4E9-EDBD676531B4}" destId="{16EB8CED-4FF0-44AC-9D34-89AB94402C44}" srcOrd="0" destOrd="0" parTransId="{62429986-8D95-4513-820A-7439A776D491}" sibTransId="{580B1920-2B31-46EC-9FF2-4A36AD8288D2}"/>
    <dgm:cxn modelId="{E04F483B-A9CC-48D5-9131-CF7012978B5F}" type="presOf" srcId="{A9AB9C96-485C-48EE-BA48-3DB731F8EE85}" destId="{943A3E70-800F-4AC5-ADAA-06686FFD9076}" srcOrd="0" destOrd="0" presId="urn:microsoft.com/office/officeart/2005/8/layout/orgChart1"/>
    <dgm:cxn modelId="{1CE84E33-DD4C-4570-8C0D-AE0BA76FFA5A}" type="presOf" srcId="{AA81625D-7F0C-4BFD-AA40-2B4F58763A0F}" destId="{8B339555-86C6-42DC-BF7C-F42F557D7589}" srcOrd="1" destOrd="0" presId="urn:microsoft.com/office/officeart/2005/8/layout/orgChart1"/>
    <dgm:cxn modelId="{04A982AC-6CC0-4A0C-996A-86BB508D9F44}" type="presOf" srcId="{58B47316-D0BD-4DEF-B950-288E13076A42}" destId="{3112B173-C4ED-4481-B951-050A2AAC8C67}" srcOrd="0" destOrd="0" presId="urn:microsoft.com/office/officeart/2005/8/layout/orgChart1"/>
    <dgm:cxn modelId="{6A85E740-2450-4550-915C-73E61D60BDDE}" type="presOf" srcId="{99EBB1C0-74B1-40E6-B136-E26EA2B7BC45}" destId="{9BD02484-2DF3-4AAD-80C0-9996F9796B3C}" srcOrd="0" destOrd="0" presId="urn:microsoft.com/office/officeart/2005/8/layout/orgChart1"/>
    <dgm:cxn modelId="{9BF38245-6F6E-4A0A-980A-94A1FC9D02C3}" type="presOf" srcId="{C9207E2C-0796-4785-94D5-CA0B11F72C57}" destId="{2F566300-6F60-446A-BCCF-EBA7BB3537C7}" srcOrd="1" destOrd="0" presId="urn:microsoft.com/office/officeart/2005/8/layout/orgChart1"/>
    <dgm:cxn modelId="{B097FE76-43E5-480E-B314-7624CEBBA689}" type="presOf" srcId="{D4BD78BB-F193-428B-A231-1C4A0D06C5E6}" destId="{298299BF-848B-4BAF-861E-7AD854AE96B1}" srcOrd="0" destOrd="0" presId="urn:microsoft.com/office/officeart/2005/8/layout/orgChart1"/>
    <dgm:cxn modelId="{04D4A5E6-8F6C-4B1E-A224-BDD2D6D48CF9}" srcId="{16EB8CED-4FF0-44AC-9D34-89AB94402C44}" destId="{44A14EE8-1F86-4C56-82A4-7C0129A813FC}" srcOrd="3" destOrd="0" parTransId="{58B47316-D0BD-4DEF-B950-288E13076A42}" sibTransId="{22C40D2D-A814-4998-A76F-FB5B018D19E4}"/>
    <dgm:cxn modelId="{3EB3ED08-82E1-4781-888B-AFF05C64DE95}" type="presOf" srcId="{5F87BCEC-4D8D-48D0-B2FF-998F3042D36D}" destId="{3BE5E5BE-C078-4D1B-9C99-0C5713D60D7B}" srcOrd="1" destOrd="0" presId="urn:microsoft.com/office/officeart/2005/8/layout/orgChart1"/>
    <dgm:cxn modelId="{1949399D-95A1-4E1D-8039-C1E09786AC9A}" srcId="{16EB8CED-4FF0-44AC-9D34-89AB94402C44}" destId="{E9726833-7F2A-45E9-A935-750C3A1D1440}" srcOrd="1" destOrd="0" parTransId="{3A18E46C-8D64-41CD-9BDF-82FFCD977291}" sibTransId="{588681CA-EBC2-4A7E-9981-81E7003A4393}"/>
    <dgm:cxn modelId="{805A519B-0C55-4C2E-BCD0-CCF8AEE22CD0}" type="presOf" srcId="{C9207E2C-0796-4785-94D5-CA0B11F72C57}" destId="{5E453164-9711-47F6-8518-E126EC6903AF}" srcOrd="0" destOrd="0" presId="urn:microsoft.com/office/officeart/2005/8/layout/orgChart1"/>
    <dgm:cxn modelId="{A4895F21-FF2C-449E-898A-F8836069989D}" type="presOf" srcId="{D4BD78BB-F193-428B-A231-1C4A0D06C5E6}" destId="{79AF8C59-25BA-4FAD-836F-074EDA1529E2}" srcOrd="1" destOrd="0" presId="urn:microsoft.com/office/officeart/2005/8/layout/orgChart1"/>
    <dgm:cxn modelId="{D7E4E393-EDFC-4A2E-BEBF-CD0C7FD05A6B}" srcId="{16EB8CED-4FF0-44AC-9D34-89AB94402C44}" destId="{C9207E2C-0796-4785-94D5-CA0B11F72C57}" srcOrd="5" destOrd="0" parTransId="{D45DB0D8-B240-4E4B-BB7C-EDCFD9216649}" sibTransId="{2DD0D251-907B-4071-A027-CA5C02093052}"/>
    <dgm:cxn modelId="{055EFD46-D252-4366-8840-D24BDD5D0B69}" type="presOf" srcId="{00378DD3-48BD-4D86-9A03-0DEECFEEB780}" destId="{87579E28-0BBC-46E7-97AE-567844F09777}" srcOrd="0" destOrd="0" presId="urn:microsoft.com/office/officeart/2005/8/layout/orgChart1"/>
    <dgm:cxn modelId="{542B7590-396F-4574-BB3D-B52DEC29C86A}" type="presOf" srcId="{3A18E46C-8D64-41CD-9BDF-82FFCD977291}" destId="{09B34AC1-B35B-4070-AD0F-EB2852D2C762}" srcOrd="0" destOrd="0" presId="urn:microsoft.com/office/officeart/2005/8/layout/orgChart1"/>
    <dgm:cxn modelId="{90F021CD-4AC6-49CC-854E-1E9AFDF0444F}" srcId="{16EB8CED-4FF0-44AC-9D34-89AB94402C44}" destId="{AA81625D-7F0C-4BFD-AA40-2B4F58763A0F}" srcOrd="4" destOrd="0" parTransId="{A9AB9C96-485C-48EE-BA48-3DB731F8EE85}" sibTransId="{75F49259-3564-4D3D-AE18-9BDE05204A58}"/>
    <dgm:cxn modelId="{D3DA55B4-AC31-4ECC-8326-9EE7023C3D03}" type="presOf" srcId="{44A14EE8-1F86-4C56-82A4-7C0129A813FC}" destId="{13CCFB05-F2CE-4DF2-A343-DDA837F38BC8}" srcOrd="1" destOrd="0" presId="urn:microsoft.com/office/officeart/2005/8/layout/orgChart1"/>
    <dgm:cxn modelId="{4BFD9C52-7BB9-4A68-A5BE-053B1CDFF72A}" type="presOf" srcId="{16EB8CED-4FF0-44AC-9D34-89AB94402C44}" destId="{B554EE62-9673-43DC-A06A-CD7D169B879E}" srcOrd="1" destOrd="0" presId="urn:microsoft.com/office/officeart/2005/8/layout/orgChart1"/>
    <dgm:cxn modelId="{22D02799-E437-443B-AB05-2AD9BCAF9834}" type="presOf" srcId="{44A14EE8-1F86-4C56-82A4-7C0129A813FC}" destId="{890877BB-9E0F-4AD5-9E34-8ADB8B17276F}" srcOrd="0" destOrd="0" presId="urn:microsoft.com/office/officeart/2005/8/layout/orgChart1"/>
    <dgm:cxn modelId="{317340B8-C307-44A7-AB0D-BC8E692C4808}" type="presOf" srcId="{16EB8CED-4FF0-44AC-9D34-89AB94402C44}" destId="{FECA44A6-9BEE-419B-B8FF-D2E583B83289}" srcOrd="0" destOrd="0" presId="urn:microsoft.com/office/officeart/2005/8/layout/orgChart1"/>
    <dgm:cxn modelId="{743BA2D0-2589-4F4E-BA37-31D59A8BD89E}" type="presOf" srcId="{D45DB0D8-B240-4E4B-BB7C-EDCFD9216649}" destId="{B05C2A9A-578B-4320-ADC2-1A6451D56AB6}" srcOrd="0" destOrd="0" presId="urn:microsoft.com/office/officeart/2005/8/layout/orgChart1"/>
    <dgm:cxn modelId="{3D592F12-7B32-4514-B681-5BC2A3CBEC52}" type="presOf" srcId="{5F87BCEC-4D8D-48D0-B2FF-998F3042D36D}" destId="{222902DF-B56B-4E7F-BBED-DF0E939394E0}" srcOrd="0" destOrd="0" presId="urn:microsoft.com/office/officeart/2005/8/layout/orgChart1"/>
    <dgm:cxn modelId="{FAF6BC57-1561-481A-B9FF-36C6D2CA18B5}" srcId="{16EB8CED-4FF0-44AC-9D34-89AB94402C44}" destId="{5F87BCEC-4D8D-48D0-B2FF-998F3042D36D}" srcOrd="0" destOrd="0" parTransId="{00378DD3-48BD-4D86-9A03-0DEECFEEB780}" sibTransId="{8C775980-0A87-4081-8840-9436D631F9E9}"/>
    <dgm:cxn modelId="{414F8254-6D6F-42AA-8176-1B937BA14287}" type="presParOf" srcId="{00C5B63C-1D46-48BB-B270-6429341F46BB}" destId="{31DD812B-C7D9-4324-8AEF-BCBB66F65FCC}" srcOrd="0" destOrd="0" presId="urn:microsoft.com/office/officeart/2005/8/layout/orgChart1"/>
    <dgm:cxn modelId="{8323D28C-8DF1-402A-847B-99422E58F7E3}" type="presParOf" srcId="{31DD812B-C7D9-4324-8AEF-BCBB66F65FCC}" destId="{B61684C4-7D8A-4FDF-863A-8BF924E65BB8}" srcOrd="0" destOrd="0" presId="urn:microsoft.com/office/officeart/2005/8/layout/orgChart1"/>
    <dgm:cxn modelId="{EA087FF2-5F16-411B-8A82-0B275835BA39}" type="presParOf" srcId="{B61684C4-7D8A-4FDF-863A-8BF924E65BB8}" destId="{FECA44A6-9BEE-419B-B8FF-D2E583B83289}" srcOrd="0" destOrd="0" presId="urn:microsoft.com/office/officeart/2005/8/layout/orgChart1"/>
    <dgm:cxn modelId="{BB0EFC86-C024-4236-A4AD-899CC8FFF844}" type="presParOf" srcId="{B61684C4-7D8A-4FDF-863A-8BF924E65BB8}" destId="{B554EE62-9673-43DC-A06A-CD7D169B879E}" srcOrd="1" destOrd="0" presId="urn:microsoft.com/office/officeart/2005/8/layout/orgChart1"/>
    <dgm:cxn modelId="{DD496983-06F8-48A3-8B28-80F2B8224883}" type="presParOf" srcId="{31DD812B-C7D9-4324-8AEF-BCBB66F65FCC}" destId="{2A5F8D48-4CE2-4289-883A-7536400B014E}" srcOrd="1" destOrd="0" presId="urn:microsoft.com/office/officeart/2005/8/layout/orgChart1"/>
    <dgm:cxn modelId="{CF442F91-573D-4740-8244-F1E429431DE4}" type="presParOf" srcId="{2A5F8D48-4CE2-4289-883A-7536400B014E}" destId="{87579E28-0BBC-46E7-97AE-567844F09777}" srcOrd="0" destOrd="0" presId="urn:microsoft.com/office/officeart/2005/8/layout/orgChart1"/>
    <dgm:cxn modelId="{212C1469-ACB6-4DC2-B20E-45D5C58E3C3C}" type="presParOf" srcId="{2A5F8D48-4CE2-4289-883A-7536400B014E}" destId="{8DF9A237-8E2F-46B5-B7ED-A84DA3A67707}" srcOrd="1" destOrd="0" presId="urn:microsoft.com/office/officeart/2005/8/layout/orgChart1"/>
    <dgm:cxn modelId="{4BBE5DF4-BBA5-4DC2-AAB3-79F9D07B58C1}" type="presParOf" srcId="{8DF9A237-8E2F-46B5-B7ED-A84DA3A67707}" destId="{887C1AF8-13DF-47A0-A5CE-EE3024CCB54D}" srcOrd="0" destOrd="0" presId="urn:microsoft.com/office/officeart/2005/8/layout/orgChart1"/>
    <dgm:cxn modelId="{D0316494-7074-4674-9CB8-CD791036EA21}" type="presParOf" srcId="{887C1AF8-13DF-47A0-A5CE-EE3024CCB54D}" destId="{222902DF-B56B-4E7F-BBED-DF0E939394E0}" srcOrd="0" destOrd="0" presId="urn:microsoft.com/office/officeart/2005/8/layout/orgChart1"/>
    <dgm:cxn modelId="{CB11F23E-E7F1-4778-8C27-F4B1B256D738}" type="presParOf" srcId="{887C1AF8-13DF-47A0-A5CE-EE3024CCB54D}" destId="{3BE5E5BE-C078-4D1B-9C99-0C5713D60D7B}" srcOrd="1" destOrd="0" presId="urn:microsoft.com/office/officeart/2005/8/layout/orgChart1"/>
    <dgm:cxn modelId="{0ECBD955-5DDD-4DCE-BB23-35BA1059E981}" type="presParOf" srcId="{8DF9A237-8E2F-46B5-B7ED-A84DA3A67707}" destId="{071CAA70-34E9-4234-A48F-83B26B19DFA7}" srcOrd="1" destOrd="0" presId="urn:microsoft.com/office/officeart/2005/8/layout/orgChart1"/>
    <dgm:cxn modelId="{DD2845CF-3C74-43C4-99C2-CD4B57135A35}" type="presParOf" srcId="{8DF9A237-8E2F-46B5-B7ED-A84DA3A67707}" destId="{11E42DEB-5092-471D-9FBC-C69AF1C7B774}" srcOrd="2" destOrd="0" presId="urn:microsoft.com/office/officeart/2005/8/layout/orgChart1"/>
    <dgm:cxn modelId="{6C540B78-097A-468D-8A2C-9D02B5020E42}" type="presParOf" srcId="{2A5F8D48-4CE2-4289-883A-7536400B014E}" destId="{09B34AC1-B35B-4070-AD0F-EB2852D2C762}" srcOrd="2" destOrd="0" presId="urn:microsoft.com/office/officeart/2005/8/layout/orgChart1"/>
    <dgm:cxn modelId="{A344C8DC-EA50-4C68-A43C-6F5D561046E3}" type="presParOf" srcId="{2A5F8D48-4CE2-4289-883A-7536400B014E}" destId="{FF9313F3-720C-4882-956D-8E2D588070A2}" srcOrd="3" destOrd="0" presId="urn:microsoft.com/office/officeart/2005/8/layout/orgChart1"/>
    <dgm:cxn modelId="{A82626CC-EF99-4350-BB4B-FA5DE463A9F9}" type="presParOf" srcId="{FF9313F3-720C-4882-956D-8E2D588070A2}" destId="{57CD3359-4066-4F20-A8C8-E60E6E09C06F}" srcOrd="0" destOrd="0" presId="urn:microsoft.com/office/officeart/2005/8/layout/orgChart1"/>
    <dgm:cxn modelId="{FE3A7E0C-32D2-4270-94A2-B09F8A57E123}" type="presParOf" srcId="{57CD3359-4066-4F20-A8C8-E60E6E09C06F}" destId="{929C28E4-0462-48F3-9678-B361D81D5E6D}" srcOrd="0" destOrd="0" presId="urn:microsoft.com/office/officeart/2005/8/layout/orgChart1"/>
    <dgm:cxn modelId="{6C649C74-989C-493D-A6DB-52C8978C9FFA}" type="presParOf" srcId="{57CD3359-4066-4F20-A8C8-E60E6E09C06F}" destId="{BA119F38-9905-4AA9-BD3A-FFBF11C1CCEE}" srcOrd="1" destOrd="0" presId="urn:microsoft.com/office/officeart/2005/8/layout/orgChart1"/>
    <dgm:cxn modelId="{0E118DE9-79A0-45F1-B4A6-0363DBB22C0A}" type="presParOf" srcId="{FF9313F3-720C-4882-956D-8E2D588070A2}" destId="{37305422-FACE-42FC-A8B4-ABFAB1177FF8}" srcOrd="1" destOrd="0" presId="urn:microsoft.com/office/officeart/2005/8/layout/orgChart1"/>
    <dgm:cxn modelId="{575F1B9A-31D4-441A-9569-0747E99168A3}" type="presParOf" srcId="{FF9313F3-720C-4882-956D-8E2D588070A2}" destId="{6926D5C1-2129-47B7-9871-3C7CD2D27195}" srcOrd="2" destOrd="0" presId="urn:microsoft.com/office/officeart/2005/8/layout/orgChart1"/>
    <dgm:cxn modelId="{90B11A0C-E325-4A4A-98FE-59D71BC6FBA1}" type="presParOf" srcId="{2A5F8D48-4CE2-4289-883A-7536400B014E}" destId="{9BD02484-2DF3-4AAD-80C0-9996F9796B3C}" srcOrd="4" destOrd="0" presId="urn:microsoft.com/office/officeart/2005/8/layout/orgChart1"/>
    <dgm:cxn modelId="{330B471E-9CED-47D1-BC4B-1BE6600355A8}" type="presParOf" srcId="{2A5F8D48-4CE2-4289-883A-7536400B014E}" destId="{960E6918-511F-4F9A-9A4C-12FDE0748268}" srcOrd="5" destOrd="0" presId="urn:microsoft.com/office/officeart/2005/8/layout/orgChart1"/>
    <dgm:cxn modelId="{1A59E233-911D-4293-A05B-5869876C4501}" type="presParOf" srcId="{960E6918-511F-4F9A-9A4C-12FDE0748268}" destId="{9DCBDAB8-6063-4500-BFD3-7EE1A67C8629}" srcOrd="0" destOrd="0" presId="urn:microsoft.com/office/officeart/2005/8/layout/orgChart1"/>
    <dgm:cxn modelId="{A2F4CB89-5A1C-4D02-92D8-3E9823131E85}" type="presParOf" srcId="{9DCBDAB8-6063-4500-BFD3-7EE1A67C8629}" destId="{298299BF-848B-4BAF-861E-7AD854AE96B1}" srcOrd="0" destOrd="0" presId="urn:microsoft.com/office/officeart/2005/8/layout/orgChart1"/>
    <dgm:cxn modelId="{DEE8D14B-E82D-4A07-A0F3-04988FA12B4F}" type="presParOf" srcId="{9DCBDAB8-6063-4500-BFD3-7EE1A67C8629}" destId="{79AF8C59-25BA-4FAD-836F-074EDA1529E2}" srcOrd="1" destOrd="0" presId="urn:microsoft.com/office/officeart/2005/8/layout/orgChart1"/>
    <dgm:cxn modelId="{43D29805-7D17-4454-B5B4-CDC3F5E6BCA1}" type="presParOf" srcId="{960E6918-511F-4F9A-9A4C-12FDE0748268}" destId="{F31224DD-8994-4CFC-9E23-F54A63477A98}" srcOrd="1" destOrd="0" presId="urn:microsoft.com/office/officeart/2005/8/layout/orgChart1"/>
    <dgm:cxn modelId="{21B2D941-CCAA-41D9-BB0A-4E01BA1DB60B}" type="presParOf" srcId="{960E6918-511F-4F9A-9A4C-12FDE0748268}" destId="{C82DB793-F06C-4D30-B963-978B4908A612}" srcOrd="2" destOrd="0" presId="urn:microsoft.com/office/officeart/2005/8/layout/orgChart1"/>
    <dgm:cxn modelId="{79EB2255-15FA-49E3-8206-1EC11A39D944}" type="presParOf" srcId="{2A5F8D48-4CE2-4289-883A-7536400B014E}" destId="{3112B173-C4ED-4481-B951-050A2AAC8C67}" srcOrd="6" destOrd="0" presId="urn:microsoft.com/office/officeart/2005/8/layout/orgChart1"/>
    <dgm:cxn modelId="{4A7DE9DF-8452-4A44-8460-068BD4C8EAC9}" type="presParOf" srcId="{2A5F8D48-4CE2-4289-883A-7536400B014E}" destId="{D0050D2D-6E8E-46A6-9A57-795A8CFF1FA4}" srcOrd="7" destOrd="0" presId="urn:microsoft.com/office/officeart/2005/8/layout/orgChart1"/>
    <dgm:cxn modelId="{14C23D97-C89C-4C23-A476-58D16896F6C8}" type="presParOf" srcId="{D0050D2D-6E8E-46A6-9A57-795A8CFF1FA4}" destId="{2A0DE350-82C3-4B62-99C9-77D3958DC9A2}" srcOrd="0" destOrd="0" presId="urn:microsoft.com/office/officeart/2005/8/layout/orgChart1"/>
    <dgm:cxn modelId="{5B9106E2-D193-49F2-9FD2-E9EA6D54D117}" type="presParOf" srcId="{2A0DE350-82C3-4B62-99C9-77D3958DC9A2}" destId="{890877BB-9E0F-4AD5-9E34-8ADB8B17276F}" srcOrd="0" destOrd="0" presId="urn:microsoft.com/office/officeart/2005/8/layout/orgChart1"/>
    <dgm:cxn modelId="{8585F621-1EAC-49DA-815F-105E053F207B}" type="presParOf" srcId="{2A0DE350-82C3-4B62-99C9-77D3958DC9A2}" destId="{13CCFB05-F2CE-4DF2-A343-DDA837F38BC8}" srcOrd="1" destOrd="0" presId="urn:microsoft.com/office/officeart/2005/8/layout/orgChart1"/>
    <dgm:cxn modelId="{AD824D51-7452-455C-A7B8-BCCDA9A4854E}" type="presParOf" srcId="{D0050D2D-6E8E-46A6-9A57-795A8CFF1FA4}" destId="{19F30529-541B-4A2D-BBC0-45D0817112DE}" srcOrd="1" destOrd="0" presId="urn:microsoft.com/office/officeart/2005/8/layout/orgChart1"/>
    <dgm:cxn modelId="{4E652E9D-FA00-46C4-8C9C-BC6CA937EBBF}" type="presParOf" srcId="{D0050D2D-6E8E-46A6-9A57-795A8CFF1FA4}" destId="{8A67E198-2CF9-460B-9BC1-E67E793A9639}" srcOrd="2" destOrd="0" presId="urn:microsoft.com/office/officeart/2005/8/layout/orgChart1"/>
    <dgm:cxn modelId="{D2F51253-49DF-42E1-8320-C04914BC1599}" type="presParOf" srcId="{2A5F8D48-4CE2-4289-883A-7536400B014E}" destId="{943A3E70-800F-4AC5-ADAA-06686FFD9076}" srcOrd="8" destOrd="0" presId="urn:microsoft.com/office/officeart/2005/8/layout/orgChart1"/>
    <dgm:cxn modelId="{57F3BF26-62A0-4EC4-BF34-F345B81AD14B}" type="presParOf" srcId="{2A5F8D48-4CE2-4289-883A-7536400B014E}" destId="{5F765BFE-DE20-461C-A561-6FB80A2E80DE}" srcOrd="9" destOrd="0" presId="urn:microsoft.com/office/officeart/2005/8/layout/orgChart1"/>
    <dgm:cxn modelId="{58252F73-BF76-4B2E-8243-A0E76F54CB96}" type="presParOf" srcId="{5F765BFE-DE20-461C-A561-6FB80A2E80DE}" destId="{418FA19F-DD4A-4B95-A6A7-A263672AC618}" srcOrd="0" destOrd="0" presId="urn:microsoft.com/office/officeart/2005/8/layout/orgChart1"/>
    <dgm:cxn modelId="{C234E259-C01E-4D0D-80C9-B66F28689A08}" type="presParOf" srcId="{418FA19F-DD4A-4B95-A6A7-A263672AC618}" destId="{F7F30495-EBAD-4220-9500-CEAFFEB80BD0}" srcOrd="0" destOrd="0" presId="urn:microsoft.com/office/officeart/2005/8/layout/orgChart1"/>
    <dgm:cxn modelId="{7677A4DB-4353-4A1F-999F-085A7FAEF67D}" type="presParOf" srcId="{418FA19F-DD4A-4B95-A6A7-A263672AC618}" destId="{8B339555-86C6-42DC-BF7C-F42F557D7589}" srcOrd="1" destOrd="0" presId="urn:microsoft.com/office/officeart/2005/8/layout/orgChart1"/>
    <dgm:cxn modelId="{0AF6D226-0AB4-4DA7-8DD9-410CBDF08579}" type="presParOf" srcId="{5F765BFE-DE20-461C-A561-6FB80A2E80DE}" destId="{07CC7AA8-AD8D-46A1-8B32-FB01139914BF}" srcOrd="1" destOrd="0" presId="urn:microsoft.com/office/officeart/2005/8/layout/orgChart1"/>
    <dgm:cxn modelId="{864E5E00-ADA4-48D1-9E7E-912D512FFC18}" type="presParOf" srcId="{5F765BFE-DE20-461C-A561-6FB80A2E80DE}" destId="{D7703CFF-B1AE-4DFA-8BE5-BB2474022C6E}" srcOrd="2" destOrd="0" presId="urn:microsoft.com/office/officeart/2005/8/layout/orgChart1"/>
    <dgm:cxn modelId="{D751E27E-0AE8-4C00-A482-1A44C0B8395B}" type="presParOf" srcId="{2A5F8D48-4CE2-4289-883A-7536400B014E}" destId="{B05C2A9A-578B-4320-ADC2-1A6451D56AB6}" srcOrd="10" destOrd="0" presId="urn:microsoft.com/office/officeart/2005/8/layout/orgChart1"/>
    <dgm:cxn modelId="{43078B82-BBDE-4F99-9E8F-F29A420962E4}" type="presParOf" srcId="{2A5F8D48-4CE2-4289-883A-7536400B014E}" destId="{DCA313B9-613D-4D83-89D4-FED55663475B}" srcOrd="11" destOrd="0" presId="urn:microsoft.com/office/officeart/2005/8/layout/orgChart1"/>
    <dgm:cxn modelId="{99C3AD4B-EF99-44AC-BC51-8FB1656DD5D8}" type="presParOf" srcId="{DCA313B9-613D-4D83-89D4-FED55663475B}" destId="{E2530B49-73C9-47B6-8817-FD81A462F06E}" srcOrd="0" destOrd="0" presId="urn:microsoft.com/office/officeart/2005/8/layout/orgChart1"/>
    <dgm:cxn modelId="{43875D53-6E4F-4C7B-BCD2-79311BD07B6C}" type="presParOf" srcId="{E2530B49-73C9-47B6-8817-FD81A462F06E}" destId="{5E453164-9711-47F6-8518-E126EC6903AF}" srcOrd="0" destOrd="0" presId="urn:microsoft.com/office/officeart/2005/8/layout/orgChart1"/>
    <dgm:cxn modelId="{A98ED231-E6E4-4537-9893-D5C7C1C2C5D7}" type="presParOf" srcId="{E2530B49-73C9-47B6-8817-FD81A462F06E}" destId="{2F566300-6F60-446A-BCCF-EBA7BB3537C7}" srcOrd="1" destOrd="0" presId="urn:microsoft.com/office/officeart/2005/8/layout/orgChart1"/>
    <dgm:cxn modelId="{92AAA13E-1D5F-4660-9B7F-63B025EE26B4}" type="presParOf" srcId="{DCA313B9-613D-4D83-89D4-FED55663475B}" destId="{4625EB2D-B55E-4036-B183-3B6F4E89C604}" srcOrd="1" destOrd="0" presId="urn:microsoft.com/office/officeart/2005/8/layout/orgChart1"/>
    <dgm:cxn modelId="{37594F82-36C1-416F-B60B-7DF67976D3D3}" type="presParOf" srcId="{DCA313B9-613D-4D83-89D4-FED55663475B}" destId="{D15A9BAA-E30D-4926-8282-D344B06E8471}" srcOrd="2" destOrd="0" presId="urn:microsoft.com/office/officeart/2005/8/layout/orgChart1"/>
    <dgm:cxn modelId="{964A4268-D498-438E-A651-FAE37D520C15}" type="presParOf" srcId="{31DD812B-C7D9-4324-8AEF-BCBB66F65FCC}" destId="{3FDB7928-6C54-4641-979F-8167BA7CDD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1ACD76-BC05-4A0A-AE17-DF2558DC09F0}" type="doc">
      <dgm:prSet loTypeId="urn:microsoft.com/office/officeart/2005/8/layout/orgChart1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DCE8F1A-AC21-4F85-9A81-4CE9FDA18C20}" type="asst">
      <dgm:prSet phldrT="[Text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NATO Training Group (NTG)</a:t>
          </a:r>
          <a:endParaRPr lang="en-US" sz="1200" b="1" dirty="0">
            <a:solidFill>
              <a:schemeClr val="tx1"/>
            </a:solidFill>
          </a:endParaRPr>
        </a:p>
      </dgm:t>
    </dgm:pt>
    <dgm:pt modelId="{0736577D-13DB-4207-ACD6-543410393230}" type="parTrans" cxnId="{40A6D4B5-3191-47C6-954C-8038D1EA693E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5E5DA07-9516-45DE-95EF-A3495C4353CE}" type="sibTrans" cxnId="{40A6D4B5-3191-47C6-954C-8038D1EA693E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420B27D-0E18-49CF-A359-8B37E75C14C8}">
      <dgm:prSet phldrT="[Text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ctr"/>
        <a:lstStyle/>
        <a:p>
          <a:pPr>
            <a:lnSpc>
              <a:spcPct val="100000"/>
            </a:lnSpc>
            <a:spcBef>
              <a:spcPts val="1200"/>
            </a:spcBef>
            <a:spcAft>
              <a:spcPts val="600"/>
            </a:spcAft>
          </a:pPr>
          <a:r>
            <a:rPr lang="en-GB" sz="1200" b="1" dirty="0" smtClean="0">
              <a:solidFill>
                <a:schemeClr val="tx1"/>
              </a:solidFill>
            </a:rPr>
            <a:t>Allied Joint Operations Doctrine WG</a:t>
          </a:r>
          <a:endParaRPr lang="en-US" sz="1200" b="1" dirty="0">
            <a:solidFill>
              <a:schemeClr val="tx1"/>
            </a:solidFill>
          </a:endParaRPr>
        </a:p>
      </dgm:t>
    </dgm:pt>
    <dgm:pt modelId="{1679775E-17EB-49EC-9BC4-3943B8C5BD2F}" type="parTrans" cxnId="{6B760132-2FA4-465B-9660-0EB90C377D28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D92ADAC3-96DE-49FA-8C50-74E92811CF71}" type="sibTrans" cxnId="{6B760132-2FA4-465B-9660-0EB90C377D28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706F45CF-0104-4A39-8AF3-534F09FBC182}">
      <dgm:prSet phldrT="[Text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200" b="1" dirty="0" smtClean="0">
              <a:solidFill>
                <a:schemeClr val="tx1"/>
              </a:solidFill>
            </a:rPr>
            <a:t>Joint Geospatial Standards WG</a:t>
          </a:r>
          <a:endParaRPr lang="en-US" sz="1200" b="1" dirty="0">
            <a:solidFill>
              <a:schemeClr val="tx1"/>
            </a:solidFill>
          </a:endParaRPr>
        </a:p>
      </dgm:t>
    </dgm:pt>
    <dgm:pt modelId="{A986F00B-1697-4A35-8B24-904F4D6CB370}" type="parTrans" cxnId="{EBD7A531-A3B6-4694-8B32-D738349CEC10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674353C-1C11-410D-A578-660B5BA1610E}" type="sibTrans" cxnId="{EBD7A531-A3B6-4694-8B32-D738349CEC10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FAB687DE-EA88-4BB4-AD47-8E4179D290A2}">
      <dgm:prSet phldrT="[Text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ctr"/>
        <a:lstStyle/>
        <a:p>
          <a:pPr>
            <a:spcAft>
              <a:spcPts val="0"/>
            </a:spcAft>
          </a:pPr>
          <a:r>
            <a:rPr lang="en-GB" sz="1200" b="1" dirty="0" smtClean="0">
              <a:solidFill>
                <a:schemeClr val="tx1"/>
              </a:solidFill>
            </a:rPr>
            <a:t>Joint Intelligence WG</a:t>
          </a:r>
          <a:endParaRPr lang="en-US" sz="1200" b="1" dirty="0">
            <a:solidFill>
              <a:schemeClr val="tx1"/>
            </a:solidFill>
          </a:endParaRPr>
        </a:p>
      </dgm:t>
    </dgm:pt>
    <dgm:pt modelId="{48B0DB5A-56CA-437E-B3B6-8EEDE851FF51}" type="parTrans" cxnId="{F19ECE38-1D24-4775-9429-74D280C962F8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D76AF798-A3CC-4633-8C2D-F5941D83553E}" type="sibTrans" cxnId="{F19ECE38-1D24-4775-9429-74D280C962F8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44FFF6A-1DE1-4169-9FA2-ADE4D5D54D64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ctr"/>
        <a:lstStyle/>
        <a:p>
          <a:pPr algn="ctr"/>
          <a:r>
            <a:rPr lang="en-GB" sz="1100" b="1" dirty="0" smtClean="0">
              <a:solidFill>
                <a:schemeClr val="tx1"/>
              </a:solidFill>
            </a:rPr>
            <a:t>Joint CBRN Defence Capability Development Group </a:t>
          </a:r>
        </a:p>
      </dgm:t>
    </dgm:pt>
    <dgm:pt modelId="{EC6E3C6B-900A-4317-B5AD-4D554D29A5E3}" type="parTrans" cxnId="{94296535-0A4F-48C2-AAEE-594D7FE144F4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AA26A3F5-9F3D-4627-949A-88D6291F20FF}" type="sibTrans" cxnId="{94296535-0A4F-48C2-AAEE-594D7FE144F4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FD766D0B-6F68-4A28-B17A-FEE2E735DDF4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200" b="1" dirty="0" smtClean="0">
              <a:solidFill>
                <a:schemeClr val="tx1"/>
              </a:solidFill>
            </a:rPr>
            <a:t>Environmental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200" b="1" dirty="0" smtClean="0">
              <a:solidFill>
                <a:schemeClr val="tx1"/>
              </a:solidFill>
            </a:rPr>
            <a:t> Protection WG</a:t>
          </a:r>
          <a:endParaRPr lang="en-US" sz="1200" b="1" dirty="0">
            <a:solidFill>
              <a:schemeClr val="tx1"/>
            </a:solidFill>
          </a:endParaRPr>
        </a:p>
      </dgm:t>
    </dgm:pt>
    <dgm:pt modelId="{30C540D8-65B9-4327-96CA-D98C45ED604F}" type="parTrans" cxnId="{570FCEC8-0F62-47DE-8750-E720DFBD8CBD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675FD627-C43E-44E0-AA67-4DE150E8F3E1}" type="sibTrans" cxnId="{570FCEC8-0F62-47DE-8750-E720DFBD8CBD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B4DFAAC8-5547-4023-8A2C-3E10415EC0E2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200" b="1" dirty="0" smtClean="0">
              <a:solidFill>
                <a:schemeClr val="tx1"/>
              </a:solidFill>
            </a:rPr>
            <a:t>Information Exchange Requirements Harmonization WG</a:t>
          </a:r>
          <a:endParaRPr lang="en-US" sz="1200" b="1" dirty="0">
            <a:solidFill>
              <a:schemeClr val="tx1"/>
            </a:solidFill>
          </a:endParaRPr>
        </a:p>
      </dgm:t>
    </dgm:pt>
    <dgm:pt modelId="{63DC2D36-BE01-4514-8FD3-71A42D4B5C9F}" type="parTrans" cxnId="{6FCAA41D-6341-4D9A-9E57-19307B558570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43739E2-A7ED-443E-B849-A25F5B84B8A4}" type="sibTrans" cxnId="{6FCAA41D-6341-4D9A-9E57-19307B558570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34BDE9E3-0D38-41F1-A2F7-04EDFCCD5D71}">
      <dgm:prSet phldrT="[Text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ctr"/>
        <a:lstStyle/>
        <a:p>
          <a:r>
            <a:rPr lang="en-GB" sz="1200" b="1" dirty="0" smtClean="0">
              <a:solidFill>
                <a:schemeClr val="tx1"/>
              </a:solidFill>
            </a:rPr>
            <a:t>Financial WG</a:t>
          </a:r>
          <a:endParaRPr lang="en-US" sz="1200" b="1" dirty="0">
            <a:solidFill>
              <a:schemeClr val="tx1"/>
            </a:solidFill>
          </a:endParaRPr>
        </a:p>
      </dgm:t>
    </dgm:pt>
    <dgm:pt modelId="{88152FF3-9C9E-47C4-BCE2-5364A848087B}" type="parTrans" cxnId="{A34225FA-BBF9-4CA4-928C-09C9AEE9F0CF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26905CD4-B71A-492C-905C-E9BE4CCD4B77}" type="sibTrans" cxnId="{A34225FA-BBF9-4CA4-928C-09C9AEE9F0CF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6BDE937-36D1-44A7-B495-BB8D2093B45B}">
      <dgm:prSet phldrT="[Text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ctr"/>
        <a:lstStyle/>
        <a:p>
          <a:r>
            <a:rPr lang="en-US" sz="1200" b="1" dirty="0" smtClean="0">
              <a:solidFill>
                <a:schemeClr val="tx1"/>
              </a:solidFill>
            </a:rPr>
            <a:t>Meteorological and Oceanographic Military Committee WG</a:t>
          </a:r>
          <a:endParaRPr lang="en-US" sz="1200" b="1" dirty="0">
            <a:solidFill>
              <a:schemeClr val="tx1"/>
            </a:solidFill>
          </a:endParaRPr>
        </a:p>
      </dgm:t>
    </dgm:pt>
    <dgm:pt modelId="{60041E85-727A-46A6-92F1-246CA8F1A8C6}" type="parTrans" cxnId="{1E168FC5-527B-46A0-9F4A-2B014D2B27E0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1A2399A3-13F8-4EB6-AAD9-2DD6D021A290}" type="sibTrans" cxnId="{1E168FC5-527B-46A0-9F4A-2B014D2B27E0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707E9155-46E9-4E25-BD62-7CD36A2C85A5}">
      <dgm:prSet phldrT="[Text]" custT="1"/>
      <dgm:spPr>
        <a:solidFill>
          <a:schemeClr val="accent1">
            <a:lumMod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MCJSB</a:t>
          </a:r>
          <a:endParaRPr lang="en-US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089B6EF-1607-4E6F-A90D-2AF079F027D3}" type="sibTrans" cxnId="{A9D52F1B-CE63-4952-ABAC-EC9DA43502A6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6A5B267D-7508-4218-B9AA-31345361B05D}" type="parTrans" cxnId="{A9D52F1B-CE63-4952-ABAC-EC9DA43502A6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D0CE9E04-D07D-4411-890F-064184F2C440}" type="pres">
      <dgm:prSet presAssocID="{301ACD76-BC05-4A0A-AE17-DF2558DC09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D51802-A4D7-4A6B-9A5C-5DDD17AA196A}" type="pres">
      <dgm:prSet presAssocID="{707E9155-46E9-4E25-BD62-7CD36A2C85A5}" presName="hierRoot1" presStyleCnt="0">
        <dgm:presLayoutVars>
          <dgm:hierBranch val="init"/>
        </dgm:presLayoutVars>
      </dgm:prSet>
      <dgm:spPr/>
    </dgm:pt>
    <dgm:pt modelId="{75701A41-2212-4630-B5E1-BBABDAC779BD}" type="pres">
      <dgm:prSet presAssocID="{707E9155-46E9-4E25-BD62-7CD36A2C85A5}" presName="rootComposite1" presStyleCnt="0"/>
      <dgm:spPr/>
    </dgm:pt>
    <dgm:pt modelId="{414AEC6C-C61A-49B2-A854-D4668CF18D9B}" type="pres">
      <dgm:prSet presAssocID="{707E9155-46E9-4E25-BD62-7CD36A2C85A5}" presName="rootText1" presStyleLbl="node0" presStyleIdx="0" presStyleCnt="1" custScaleX="220776" custScaleY="149052" custLinFactNeighborY="187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6CF991-2667-49A2-9F12-5A94C28432B8}" type="pres">
      <dgm:prSet presAssocID="{707E9155-46E9-4E25-BD62-7CD36A2C85A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487944D-8C75-4309-B6DE-EA644C1E6C60}" type="pres">
      <dgm:prSet presAssocID="{707E9155-46E9-4E25-BD62-7CD36A2C85A5}" presName="hierChild2" presStyleCnt="0"/>
      <dgm:spPr/>
    </dgm:pt>
    <dgm:pt modelId="{7AE29A5A-0EDC-4305-B139-CA49FD94ED1A}" type="pres">
      <dgm:prSet presAssocID="{1679775E-17EB-49EC-9BC4-3943B8C5BD2F}" presName="Name37" presStyleLbl="parChTrans1D2" presStyleIdx="0" presStyleCnt="9"/>
      <dgm:spPr/>
      <dgm:t>
        <a:bodyPr/>
        <a:lstStyle/>
        <a:p>
          <a:endParaRPr lang="en-US"/>
        </a:p>
      </dgm:t>
    </dgm:pt>
    <dgm:pt modelId="{761E21AA-429D-4702-91FB-EAE9DB43A59A}" type="pres">
      <dgm:prSet presAssocID="{0420B27D-0E18-49CF-A359-8B37E75C14C8}" presName="hierRoot2" presStyleCnt="0">
        <dgm:presLayoutVars>
          <dgm:hierBranch val="init"/>
        </dgm:presLayoutVars>
      </dgm:prSet>
      <dgm:spPr/>
    </dgm:pt>
    <dgm:pt modelId="{13B28344-D6B5-4033-8B74-81BB7754143D}" type="pres">
      <dgm:prSet presAssocID="{0420B27D-0E18-49CF-A359-8B37E75C14C8}" presName="rootComposite" presStyleCnt="0"/>
      <dgm:spPr/>
    </dgm:pt>
    <dgm:pt modelId="{1E938D7C-F46B-457F-9847-7009CD1336B2}" type="pres">
      <dgm:prSet presAssocID="{0420B27D-0E18-49CF-A359-8B37E75C14C8}" presName="rootText" presStyleLbl="node2" presStyleIdx="0" presStyleCnt="8" custScaleX="137110" custScaleY="241774" custLinFactNeighborY="407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B4D4FA-E6E3-4B48-9A1F-FD3B35AB4451}" type="pres">
      <dgm:prSet presAssocID="{0420B27D-0E18-49CF-A359-8B37E75C14C8}" presName="rootConnector" presStyleLbl="node2" presStyleIdx="0" presStyleCnt="8"/>
      <dgm:spPr/>
      <dgm:t>
        <a:bodyPr/>
        <a:lstStyle/>
        <a:p>
          <a:endParaRPr lang="en-US"/>
        </a:p>
      </dgm:t>
    </dgm:pt>
    <dgm:pt modelId="{FAF9FC79-8B00-43D6-8EC3-3BEC5D081426}" type="pres">
      <dgm:prSet presAssocID="{0420B27D-0E18-49CF-A359-8B37E75C14C8}" presName="hierChild4" presStyleCnt="0"/>
      <dgm:spPr/>
    </dgm:pt>
    <dgm:pt modelId="{81F98568-EE6F-4652-8C39-D0B50CAAF69D}" type="pres">
      <dgm:prSet presAssocID="{0420B27D-0E18-49CF-A359-8B37E75C14C8}" presName="hierChild5" presStyleCnt="0"/>
      <dgm:spPr/>
    </dgm:pt>
    <dgm:pt modelId="{9F21F522-E927-49A8-9CD5-91283904C9D3}" type="pres">
      <dgm:prSet presAssocID="{EC6E3C6B-900A-4317-B5AD-4D554D29A5E3}" presName="Name37" presStyleLbl="parChTrans1D2" presStyleIdx="1" presStyleCnt="9"/>
      <dgm:spPr/>
      <dgm:t>
        <a:bodyPr/>
        <a:lstStyle/>
        <a:p>
          <a:endParaRPr lang="en-US"/>
        </a:p>
      </dgm:t>
    </dgm:pt>
    <dgm:pt modelId="{7495CAB8-DFE4-42A2-8D1A-4DE529E73877}" type="pres">
      <dgm:prSet presAssocID="{444FFF6A-1DE1-4169-9FA2-ADE4D5D54D64}" presName="hierRoot2" presStyleCnt="0">
        <dgm:presLayoutVars>
          <dgm:hierBranch val="init"/>
        </dgm:presLayoutVars>
      </dgm:prSet>
      <dgm:spPr/>
    </dgm:pt>
    <dgm:pt modelId="{97D92176-086D-40B4-8D5B-9B11769EA5F6}" type="pres">
      <dgm:prSet presAssocID="{444FFF6A-1DE1-4169-9FA2-ADE4D5D54D64}" presName="rootComposite" presStyleCnt="0"/>
      <dgm:spPr/>
    </dgm:pt>
    <dgm:pt modelId="{60D24CBF-3E32-41F8-8738-4784F4AC5095}" type="pres">
      <dgm:prSet presAssocID="{444FFF6A-1DE1-4169-9FA2-ADE4D5D54D64}" presName="rootText" presStyleLbl="node2" presStyleIdx="1" presStyleCnt="8" custScaleX="151774" custScaleY="268625" custLinFactNeighborY="430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CBCA2E-088F-4A44-99D6-35082B612E22}" type="pres">
      <dgm:prSet presAssocID="{444FFF6A-1DE1-4169-9FA2-ADE4D5D54D64}" presName="rootConnector" presStyleLbl="node2" presStyleIdx="1" presStyleCnt="8"/>
      <dgm:spPr/>
      <dgm:t>
        <a:bodyPr/>
        <a:lstStyle/>
        <a:p>
          <a:endParaRPr lang="en-US"/>
        </a:p>
      </dgm:t>
    </dgm:pt>
    <dgm:pt modelId="{9098C36E-22A3-4F18-A585-2E42FBC744EF}" type="pres">
      <dgm:prSet presAssocID="{444FFF6A-1DE1-4169-9FA2-ADE4D5D54D64}" presName="hierChild4" presStyleCnt="0"/>
      <dgm:spPr/>
    </dgm:pt>
    <dgm:pt modelId="{987D7319-12B5-4E34-AE70-28B8E101BB33}" type="pres">
      <dgm:prSet presAssocID="{444FFF6A-1DE1-4169-9FA2-ADE4D5D54D64}" presName="hierChild5" presStyleCnt="0"/>
      <dgm:spPr/>
    </dgm:pt>
    <dgm:pt modelId="{F43BD3FF-B245-442C-A084-78A09C49C53D}" type="pres">
      <dgm:prSet presAssocID="{30C540D8-65B9-4327-96CA-D98C45ED604F}" presName="Name37" presStyleLbl="parChTrans1D2" presStyleIdx="2" presStyleCnt="9"/>
      <dgm:spPr/>
      <dgm:t>
        <a:bodyPr/>
        <a:lstStyle/>
        <a:p>
          <a:endParaRPr lang="en-US"/>
        </a:p>
      </dgm:t>
    </dgm:pt>
    <dgm:pt modelId="{5DA036EE-1369-4FA3-8E85-024875541030}" type="pres">
      <dgm:prSet presAssocID="{FD766D0B-6F68-4A28-B17A-FEE2E735DDF4}" presName="hierRoot2" presStyleCnt="0">
        <dgm:presLayoutVars>
          <dgm:hierBranch val="init"/>
        </dgm:presLayoutVars>
      </dgm:prSet>
      <dgm:spPr/>
    </dgm:pt>
    <dgm:pt modelId="{10F31A3D-93FE-4391-AD35-BC9D518A2A57}" type="pres">
      <dgm:prSet presAssocID="{FD766D0B-6F68-4A28-B17A-FEE2E735DDF4}" presName="rootComposite" presStyleCnt="0"/>
      <dgm:spPr/>
    </dgm:pt>
    <dgm:pt modelId="{E5A101FA-A727-4D84-9215-FBAF081AA573}" type="pres">
      <dgm:prSet presAssocID="{FD766D0B-6F68-4A28-B17A-FEE2E735DDF4}" presName="rootText" presStyleLbl="node2" presStyleIdx="2" presStyleCnt="8" custScaleX="138627" custScaleY="194584" custLinFactNeighborY="417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4DD7BB-3110-4EF5-9E1F-FF94830DFFE7}" type="pres">
      <dgm:prSet presAssocID="{FD766D0B-6F68-4A28-B17A-FEE2E735DDF4}" presName="rootConnector" presStyleLbl="node2" presStyleIdx="2" presStyleCnt="8"/>
      <dgm:spPr/>
      <dgm:t>
        <a:bodyPr/>
        <a:lstStyle/>
        <a:p>
          <a:endParaRPr lang="en-US"/>
        </a:p>
      </dgm:t>
    </dgm:pt>
    <dgm:pt modelId="{2722FD5A-47E4-412E-8659-0608A192D7D7}" type="pres">
      <dgm:prSet presAssocID="{FD766D0B-6F68-4A28-B17A-FEE2E735DDF4}" presName="hierChild4" presStyleCnt="0"/>
      <dgm:spPr/>
    </dgm:pt>
    <dgm:pt modelId="{7A637631-F4D1-4231-8EAB-EC120625A172}" type="pres">
      <dgm:prSet presAssocID="{FD766D0B-6F68-4A28-B17A-FEE2E735DDF4}" presName="hierChild5" presStyleCnt="0"/>
      <dgm:spPr/>
    </dgm:pt>
    <dgm:pt modelId="{80B78B41-8BE1-4B88-A971-5C4B844FB8D1}" type="pres">
      <dgm:prSet presAssocID="{63DC2D36-BE01-4514-8FD3-71A42D4B5C9F}" presName="Name37" presStyleLbl="parChTrans1D2" presStyleIdx="3" presStyleCnt="9"/>
      <dgm:spPr/>
      <dgm:t>
        <a:bodyPr/>
        <a:lstStyle/>
        <a:p>
          <a:endParaRPr lang="en-US"/>
        </a:p>
      </dgm:t>
    </dgm:pt>
    <dgm:pt modelId="{413ED6B0-2CDD-40F0-8403-7DBD38EF12D8}" type="pres">
      <dgm:prSet presAssocID="{B4DFAAC8-5547-4023-8A2C-3E10415EC0E2}" presName="hierRoot2" presStyleCnt="0">
        <dgm:presLayoutVars>
          <dgm:hierBranch val="init"/>
        </dgm:presLayoutVars>
      </dgm:prSet>
      <dgm:spPr/>
    </dgm:pt>
    <dgm:pt modelId="{EA20E78B-70B0-40B9-A4E5-2CE1E179D3F4}" type="pres">
      <dgm:prSet presAssocID="{B4DFAAC8-5547-4023-8A2C-3E10415EC0E2}" presName="rootComposite" presStyleCnt="0"/>
      <dgm:spPr/>
    </dgm:pt>
    <dgm:pt modelId="{67F56E8A-B2B7-42D3-AF4B-4974B69D9F19}" type="pres">
      <dgm:prSet presAssocID="{B4DFAAC8-5547-4023-8A2C-3E10415EC0E2}" presName="rootText" presStyleLbl="node2" presStyleIdx="3" presStyleCnt="8" custScaleX="149683" custScaleY="297777" custLinFactNeighborY="43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CEA4AB-3A92-4288-BFC1-4E9612AE54A1}" type="pres">
      <dgm:prSet presAssocID="{B4DFAAC8-5547-4023-8A2C-3E10415EC0E2}" presName="rootConnector" presStyleLbl="node2" presStyleIdx="3" presStyleCnt="8"/>
      <dgm:spPr/>
      <dgm:t>
        <a:bodyPr/>
        <a:lstStyle/>
        <a:p>
          <a:endParaRPr lang="en-US"/>
        </a:p>
      </dgm:t>
    </dgm:pt>
    <dgm:pt modelId="{5229E51A-2252-4926-8149-4EB95172C507}" type="pres">
      <dgm:prSet presAssocID="{B4DFAAC8-5547-4023-8A2C-3E10415EC0E2}" presName="hierChild4" presStyleCnt="0"/>
      <dgm:spPr/>
    </dgm:pt>
    <dgm:pt modelId="{17928A0A-3BF8-47FC-B392-5413364390EF}" type="pres">
      <dgm:prSet presAssocID="{B4DFAAC8-5547-4023-8A2C-3E10415EC0E2}" presName="hierChild5" presStyleCnt="0"/>
      <dgm:spPr/>
    </dgm:pt>
    <dgm:pt modelId="{1BD9993A-3569-4B2D-B47B-1E621246BF51}" type="pres">
      <dgm:prSet presAssocID="{A986F00B-1697-4A35-8B24-904F4D6CB370}" presName="Name37" presStyleLbl="parChTrans1D2" presStyleIdx="4" presStyleCnt="9"/>
      <dgm:spPr/>
      <dgm:t>
        <a:bodyPr/>
        <a:lstStyle/>
        <a:p>
          <a:endParaRPr lang="en-US"/>
        </a:p>
      </dgm:t>
    </dgm:pt>
    <dgm:pt modelId="{8DFF10AB-16C4-47BC-806D-E76770EFF633}" type="pres">
      <dgm:prSet presAssocID="{706F45CF-0104-4A39-8AF3-534F09FBC182}" presName="hierRoot2" presStyleCnt="0">
        <dgm:presLayoutVars>
          <dgm:hierBranch val="init"/>
        </dgm:presLayoutVars>
      </dgm:prSet>
      <dgm:spPr/>
    </dgm:pt>
    <dgm:pt modelId="{6724208E-1B87-4293-9D7D-2264721FD6F2}" type="pres">
      <dgm:prSet presAssocID="{706F45CF-0104-4A39-8AF3-534F09FBC182}" presName="rootComposite" presStyleCnt="0"/>
      <dgm:spPr/>
    </dgm:pt>
    <dgm:pt modelId="{1EBDCB25-786B-4D9C-A195-9BBE1718E3B9}" type="pres">
      <dgm:prSet presAssocID="{706F45CF-0104-4A39-8AF3-534F09FBC182}" presName="rootText" presStyleLbl="node2" presStyleIdx="4" presStyleCnt="8" custScaleX="116880" custScaleY="301306" custLinFactNeighborY="42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FDE60-888A-45B5-9CC4-B76D22DD1D9F}" type="pres">
      <dgm:prSet presAssocID="{706F45CF-0104-4A39-8AF3-534F09FBC182}" presName="rootConnector" presStyleLbl="node2" presStyleIdx="4" presStyleCnt="8"/>
      <dgm:spPr/>
      <dgm:t>
        <a:bodyPr/>
        <a:lstStyle/>
        <a:p>
          <a:endParaRPr lang="en-US"/>
        </a:p>
      </dgm:t>
    </dgm:pt>
    <dgm:pt modelId="{26D49812-D220-44A6-B7F5-63F0A4AEFBB4}" type="pres">
      <dgm:prSet presAssocID="{706F45CF-0104-4A39-8AF3-534F09FBC182}" presName="hierChild4" presStyleCnt="0"/>
      <dgm:spPr/>
    </dgm:pt>
    <dgm:pt modelId="{CB496C26-F087-405C-B7AA-DAA1BA526E40}" type="pres">
      <dgm:prSet presAssocID="{706F45CF-0104-4A39-8AF3-534F09FBC182}" presName="hierChild5" presStyleCnt="0"/>
      <dgm:spPr/>
    </dgm:pt>
    <dgm:pt modelId="{6D76FFF6-8E60-4762-8C74-291E366F8E8E}" type="pres">
      <dgm:prSet presAssocID="{48B0DB5A-56CA-437E-B3B6-8EEDE851FF51}" presName="Name37" presStyleLbl="parChTrans1D2" presStyleIdx="5" presStyleCnt="9"/>
      <dgm:spPr/>
      <dgm:t>
        <a:bodyPr/>
        <a:lstStyle/>
        <a:p>
          <a:endParaRPr lang="en-US"/>
        </a:p>
      </dgm:t>
    </dgm:pt>
    <dgm:pt modelId="{0D221E3F-7133-4CCF-8C1F-C2D421375B84}" type="pres">
      <dgm:prSet presAssocID="{FAB687DE-EA88-4BB4-AD47-8E4179D290A2}" presName="hierRoot2" presStyleCnt="0">
        <dgm:presLayoutVars>
          <dgm:hierBranch val="init"/>
        </dgm:presLayoutVars>
      </dgm:prSet>
      <dgm:spPr/>
    </dgm:pt>
    <dgm:pt modelId="{53B4476D-15EB-4B0D-B182-2925F6E61E77}" type="pres">
      <dgm:prSet presAssocID="{FAB687DE-EA88-4BB4-AD47-8E4179D290A2}" presName="rootComposite" presStyleCnt="0"/>
      <dgm:spPr/>
    </dgm:pt>
    <dgm:pt modelId="{B24611A9-21D0-48E0-A114-D6CC8C296D7B}" type="pres">
      <dgm:prSet presAssocID="{FAB687DE-EA88-4BB4-AD47-8E4179D290A2}" presName="rootText" presStyleLbl="node2" presStyleIdx="5" presStyleCnt="8" custScaleX="135886" custScaleY="236005" custLinFactNeighborY="420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713153-480E-48A9-A1A4-3183D8B29DED}" type="pres">
      <dgm:prSet presAssocID="{FAB687DE-EA88-4BB4-AD47-8E4179D290A2}" presName="rootConnector" presStyleLbl="node2" presStyleIdx="5" presStyleCnt="8"/>
      <dgm:spPr/>
      <dgm:t>
        <a:bodyPr/>
        <a:lstStyle/>
        <a:p>
          <a:endParaRPr lang="en-US"/>
        </a:p>
      </dgm:t>
    </dgm:pt>
    <dgm:pt modelId="{C7D741F7-C072-446E-814F-D3F3E326AE3E}" type="pres">
      <dgm:prSet presAssocID="{FAB687DE-EA88-4BB4-AD47-8E4179D290A2}" presName="hierChild4" presStyleCnt="0"/>
      <dgm:spPr/>
    </dgm:pt>
    <dgm:pt modelId="{9B8D8912-7BCC-49E4-89ED-404BA669CEA3}" type="pres">
      <dgm:prSet presAssocID="{FAB687DE-EA88-4BB4-AD47-8E4179D290A2}" presName="hierChild5" presStyleCnt="0"/>
      <dgm:spPr/>
    </dgm:pt>
    <dgm:pt modelId="{ACD9AFAF-656B-4A5A-A881-59CA037989ED}" type="pres">
      <dgm:prSet presAssocID="{88152FF3-9C9E-47C4-BCE2-5364A848087B}" presName="Name37" presStyleLbl="parChTrans1D2" presStyleIdx="6" presStyleCnt="9"/>
      <dgm:spPr/>
      <dgm:t>
        <a:bodyPr/>
        <a:lstStyle/>
        <a:p>
          <a:endParaRPr lang="en-US"/>
        </a:p>
      </dgm:t>
    </dgm:pt>
    <dgm:pt modelId="{178BDACA-3A28-4A29-B989-FC934884A826}" type="pres">
      <dgm:prSet presAssocID="{34BDE9E3-0D38-41F1-A2F7-04EDFCCD5D71}" presName="hierRoot2" presStyleCnt="0">
        <dgm:presLayoutVars>
          <dgm:hierBranch val="init"/>
        </dgm:presLayoutVars>
      </dgm:prSet>
      <dgm:spPr/>
    </dgm:pt>
    <dgm:pt modelId="{8688A0B6-BC5C-4374-90C3-C7358D1DA3DF}" type="pres">
      <dgm:prSet presAssocID="{34BDE9E3-0D38-41F1-A2F7-04EDFCCD5D71}" presName="rootComposite" presStyleCnt="0"/>
      <dgm:spPr/>
    </dgm:pt>
    <dgm:pt modelId="{C3C1B3BF-F3FC-4D0C-8FF0-0BD7D0B08A80}" type="pres">
      <dgm:prSet presAssocID="{34BDE9E3-0D38-41F1-A2F7-04EDFCCD5D71}" presName="rootText" presStyleLbl="node2" presStyleIdx="6" presStyleCnt="8" custScaleY="211098" custLinFactNeighborY="427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85759C-FF73-418F-B397-0181383BDF95}" type="pres">
      <dgm:prSet presAssocID="{34BDE9E3-0D38-41F1-A2F7-04EDFCCD5D71}" presName="rootConnector" presStyleLbl="node2" presStyleIdx="6" presStyleCnt="8"/>
      <dgm:spPr/>
      <dgm:t>
        <a:bodyPr/>
        <a:lstStyle/>
        <a:p>
          <a:endParaRPr lang="en-US"/>
        </a:p>
      </dgm:t>
    </dgm:pt>
    <dgm:pt modelId="{89B5AC7E-9A97-4116-9B35-AA8992B999D3}" type="pres">
      <dgm:prSet presAssocID="{34BDE9E3-0D38-41F1-A2F7-04EDFCCD5D71}" presName="hierChild4" presStyleCnt="0"/>
      <dgm:spPr/>
    </dgm:pt>
    <dgm:pt modelId="{4F62CCB2-A11E-454D-8C97-B2BB2267F3B7}" type="pres">
      <dgm:prSet presAssocID="{34BDE9E3-0D38-41F1-A2F7-04EDFCCD5D71}" presName="hierChild5" presStyleCnt="0"/>
      <dgm:spPr/>
    </dgm:pt>
    <dgm:pt modelId="{4347BB39-D137-41DE-AF97-A72126B1BB9A}" type="pres">
      <dgm:prSet presAssocID="{60041E85-727A-46A6-92F1-246CA8F1A8C6}" presName="Name37" presStyleLbl="parChTrans1D2" presStyleIdx="7" presStyleCnt="9"/>
      <dgm:spPr/>
      <dgm:t>
        <a:bodyPr/>
        <a:lstStyle/>
        <a:p>
          <a:endParaRPr lang="en-US"/>
        </a:p>
      </dgm:t>
    </dgm:pt>
    <dgm:pt modelId="{D7C574A1-5565-4922-9259-400A21A1D4DA}" type="pres">
      <dgm:prSet presAssocID="{46BDE937-36D1-44A7-B495-BB8D2093B45B}" presName="hierRoot2" presStyleCnt="0">
        <dgm:presLayoutVars>
          <dgm:hierBranch val="init"/>
        </dgm:presLayoutVars>
      </dgm:prSet>
      <dgm:spPr/>
    </dgm:pt>
    <dgm:pt modelId="{5D87BE2E-2BAB-4A89-BE2F-B20A0C7707C0}" type="pres">
      <dgm:prSet presAssocID="{46BDE937-36D1-44A7-B495-BB8D2093B45B}" presName="rootComposite" presStyleCnt="0"/>
      <dgm:spPr/>
    </dgm:pt>
    <dgm:pt modelId="{88E5E295-AFAF-48EF-BD96-4199B8C1067A}" type="pres">
      <dgm:prSet presAssocID="{46BDE937-36D1-44A7-B495-BB8D2093B45B}" presName="rootText" presStyleLbl="node2" presStyleIdx="7" presStyleCnt="8" custScaleX="167533" custScaleY="283726" custLinFactNeighborY="414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7E49ED-FBC4-4F0F-A49C-1044188B10D1}" type="pres">
      <dgm:prSet presAssocID="{46BDE937-36D1-44A7-B495-BB8D2093B45B}" presName="rootConnector" presStyleLbl="node2" presStyleIdx="7" presStyleCnt="8"/>
      <dgm:spPr/>
      <dgm:t>
        <a:bodyPr/>
        <a:lstStyle/>
        <a:p>
          <a:endParaRPr lang="en-US"/>
        </a:p>
      </dgm:t>
    </dgm:pt>
    <dgm:pt modelId="{0BB89C05-AB5F-4824-9B93-1118E15FD4BD}" type="pres">
      <dgm:prSet presAssocID="{46BDE937-36D1-44A7-B495-BB8D2093B45B}" presName="hierChild4" presStyleCnt="0"/>
      <dgm:spPr/>
    </dgm:pt>
    <dgm:pt modelId="{1DD952DC-1FAC-4931-9385-AEED884DEBDC}" type="pres">
      <dgm:prSet presAssocID="{46BDE937-36D1-44A7-B495-BB8D2093B45B}" presName="hierChild5" presStyleCnt="0"/>
      <dgm:spPr/>
    </dgm:pt>
    <dgm:pt modelId="{6CEFD99D-5887-47D4-9324-00631B82ACEB}" type="pres">
      <dgm:prSet presAssocID="{707E9155-46E9-4E25-BD62-7CD36A2C85A5}" presName="hierChild3" presStyleCnt="0"/>
      <dgm:spPr/>
    </dgm:pt>
    <dgm:pt modelId="{7B658A92-EA95-422D-9213-3BBA63693B15}" type="pres">
      <dgm:prSet presAssocID="{0736577D-13DB-4207-ACD6-543410393230}" presName="Name111" presStyleLbl="parChTrans1D2" presStyleIdx="8" presStyleCnt="9"/>
      <dgm:spPr/>
      <dgm:t>
        <a:bodyPr/>
        <a:lstStyle/>
        <a:p>
          <a:endParaRPr lang="en-US"/>
        </a:p>
      </dgm:t>
    </dgm:pt>
    <dgm:pt modelId="{BA819A21-9626-4A9F-B1DD-5EDD6EB0EFB7}" type="pres">
      <dgm:prSet presAssocID="{CDCE8F1A-AC21-4F85-9A81-4CE9FDA18C20}" presName="hierRoot3" presStyleCnt="0">
        <dgm:presLayoutVars>
          <dgm:hierBranch val="init"/>
        </dgm:presLayoutVars>
      </dgm:prSet>
      <dgm:spPr/>
    </dgm:pt>
    <dgm:pt modelId="{17F165FE-A4D6-4487-8F07-76F3B8C35AD3}" type="pres">
      <dgm:prSet presAssocID="{CDCE8F1A-AC21-4F85-9A81-4CE9FDA18C20}" presName="rootComposite3" presStyleCnt="0"/>
      <dgm:spPr/>
    </dgm:pt>
    <dgm:pt modelId="{022F314E-99C8-4538-91DC-BFD48E7F2F8C}" type="pres">
      <dgm:prSet presAssocID="{CDCE8F1A-AC21-4F85-9A81-4CE9FDA18C20}" presName="rootText3" presStyleLbl="asst1" presStyleIdx="0" presStyleCnt="1" custScaleX="290150" custScaleY="108377" custLinFactNeighborX="-27621" custLinFactNeighborY="184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F0E49F-374D-4B40-8C95-28B8B8C10251}" type="pres">
      <dgm:prSet presAssocID="{CDCE8F1A-AC21-4F85-9A81-4CE9FDA18C20}" presName="rootConnector3" presStyleLbl="asst1" presStyleIdx="0" presStyleCnt="1"/>
      <dgm:spPr/>
      <dgm:t>
        <a:bodyPr/>
        <a:lstStyle/>
        <a:p>
          <a:endParaRPr lang="en-US"/>
        </a:p>
      </dgm:t>
    </dgm:pt>
    <dgm:pt modelId="{FB5DD30C-6EDB-45A9-A31D-A1C617E845BC}" type="pres">
      <dgm:prSet presAssocID="{CDCE8F1A-AC21-4F85-9A81-4CE9FDA18C20}" presName="hierChild6" presStyleCnt="0"/>
      <dgm:spPr/>
    </dgm:pt>
    <dgm:pt modelId="{97AFC2B9-F229-449C-A2D6-547A57361695}" type="pres">
      <dgm:prSet presAssocID="{CDCE8F1A-AC21-4F85-9A81-4CE9FDA18C20}" presName="hierChild7" presStyleCnt="0"/>
      <dgm:spPr/>
    </dgm:pt>
  </dgm:ptLst>
  <dgm:cxnLst>
    <dgm:cxn modelId="{AF9BC00F-A275-473A-A1A5-C0C2CF7B6ED0}" type="presOf" srcId="{FD766D0B-6F68-4A28-B17A-FEE2E735DDF4}" destId="{E5A101FA-A727-4D84-9215-FBAF081AA573}" srcOrd="0" destOrd="0" presId="urn:microsoft.com/office/officeart/2005/8/layout/orgChart1"/>
    <dgm:cxn modelId="{36FA2EF9-6D34-4462-99DE-AB9A25804184}" type="presOf" srcId="{34BDE9E3-0D38-41F1-A2F7-04EDFCCD5D71}" destId="{C3C1B3BF-F3FC-4D0C-8FF0-0BD7D0B08A80}" srcOrd="0" destOrd="0" presId="urn:microsoft.com/office/officeart/2005/8/layout/orgChart1"/>
    <dgm:cxn modelId="{44C3C202-2E5A-45F8-B7E4-7441CAC643A2}" type="presOf" srcId="{706F45CF-0104-4A39-8AF3-534F09FBC182}" destId="{A18FDE60-888A-45B5-9CC4-B76D22DD1D9F}" srcOrd="1" destOrd="0" presId="urn:microsoft.com/office/officeart/2005/8/layout/orgChart1"/>
    <dgm:cxn modelId="{C19A19CD-D232-46E6-A887-2383D93CE8E7}" type="presOf" srcId="{1679775E-17EB-49EC-9BC4-3943B8C5BD2F}" destId="{7AE29A5A-0EDC-4305-B139-CA49FD94ED1A}" srcOrd="0" destOrd="0" presId="urn:microsoft.com/office/officeart/2005/8/layout/orgChart1"/>
    <dgm:cxn modelId="{E5859F3F-6AB9-4A33-ADC0-02F2C01C832F}" type="presOf" srcId="{B4DFAAC8-5547-4023-8A2C-3E10415EC0E2}" destId="{67F56E8A-B2B7-42D3-AF4B-4974B69D9F19}" srcOrd="0" destOrd="0" presId="urn:microsoft.com/office/officeart/2005/8/layout/orgChart1"/>
    <dgm:cxn modelId="{7883F3FB-F9B0-4D3E-9EC3-8532F3A4B884}" type="presOf" srcId="{CDCE8F1A-AC21-4F85-9A81-4CE9FDA18C20}" destId="{022F314E-99C8-4538-91DC-BFD48E7F2F8C}" srcOrd="0" destOrd="0" presId="urn:microsoft.com/office/officeart/2005/8/layout/orgChart1"/>
    <dgm:cxn modelId="{FB7CF778-E164-42A4-AD38-F5A5E8BD8697}" type="presOf" srcId="{EC6E3C6B-900A-4317-B5AD-4D554D29A5E3}" destId="{9F21F522-E927-49A8-9CD5-91283904C9D3}" srcOrd="0" destOrd="0" presId="urn:microsoft.com/office/officeart/2005/8/layout/orgChart1"/>
    <dgm:cxn modelId="{6FCAA41D-6341-4D9A-9E57-19307B558570}" srcId="{707E9155-46E9-4E25-BD62-7CD36A2C85A5}" destId="{B4DFAAC8-5547-4023-8A2C-3E10415EC0E2}" srcOrd="4" destOrd="0" parTransId="{63DC2D36-BE01-4514-8FD3-71A42D4B5C9F}" sibTransId="{843739E2-A7ED-443E-B849-A25F5B84B8A4}"/>
    <dgm:cxn modelId="{A1D1AD33-4D9E-46A3-A40D-200841198D69}" type="presOf" srcId="{707E9155-46E9-4E25-BD62-7CD36A2C85A5}" destId="{1A6CF991-2667-49A2-9F12-5A94C28432B8}" srcOrd="1" destOrd="0" presId="urn:microsoft.com/office/officeart/2005/8/layout/orgChart1"/>
    <dgm:cxn modelId="{23EA3DB2-C21E-4E5B-9F51-BBA80D7A60F1}" type="presOf" srcId="{63DC2D36-BE01-4514-8FD3-71A42D4B5C9F}" destId="{80B78B41-8BE1-4B88-A971-5C4B844FB8D1}" srcOrd="0" destOrd="0" presId="urn:microsoft.com/office/officeart/2005/8/layout/orgChart1"/>
    <dgm:cxn modelId="{31080A1C-EDA2-49DE-A002-9D21E4649CC9}" type="presOf" srcId="{0420B27D-0E18-49CF-A359-8B37E75C14C8}" destId="{1E938D7C-F46B-457F-9847-7009CD1336B2}" srcOrd="0" destOrd="0" presId="urn:microsoft.com/office/officeart/2005/8/layout/orgChart1"/>
    <dgm:cxn modelId="{6B760132-2FA4-465B-9660-0EB90C377D28}" srcId="{707E9155-46E9-4E25-BD62-7CD36A2C85A5}" destId="{0420B27D-0E18-49CF-A359-8B37E75C14C8}" srcOrd="1" destOrd="0" parTransId="{1679775E-17EB-49EC-9BC4-3943B8C5BD2F}" sibTransId="{D92ADAC3-96DE-49FA-8C50-74E92811CF71}"/>
    <dgm:cxn modelId="{F14AEE7A-47BF-4D74-95B1-CF0F83F1DA34}" type="presOf" srcId="{A986F00B-1697-4A35-8B24-904F4D6CB370}" destId="{1BD9993A-3569-4B2D-B47B-1E621246BF51}" srcOrd="0" destOrd="0" presId="urn:microsoft.com/office/officeart/2005/8/layout/orgChart1"/>
    <dgm:cxn modelId="{1A948038-46E9-4150-BAEE-23FC3770C847}" type="presOf" srcId="{48B0DB5A-56CA-437E-B3B6-8EEDE851FF51}" destId="{6D76FFF6-8E60-4762-8C74-291E366F8E8E}" srcOrd="0" destOrd="0" presId="urn:microsoft.com/office/officeart/2005/8/layout/orgChart1"/>
    <dgm:cxn modelId="{83469576-CE92-4150-AC9D-6AC2D409EF5F}" type="presOf" srcId="{B4DFAAC8-5547-4023-8A2C-3E10415EC0E2}" destId="{FCCEA4AB-3A92-4288-BFC1-4E9612AE54A1}" srcOrd="1" destOrd="0" presId="urn:microsoft.com/office/officeart/2005/8/layout/orgChart1"/>
    <dgm:cxn modelId="{39297A84-B96C-4336-B4F5-347D55C3107B}" type="presOf" srcId="{CDCE8F1A-AC21-4F85-9A81-4CE9FDA18C20}" destId="{9CF0E49F-374D-4B40-8C95-28B8B8C10251}" srcOrd="1" destOrd="0" presId="urn:microsoft.com/office/officeart/2005/8/layout/orgChart1"/>
    <dgm:cxn modelId="{0E5B095C-3548-4F6C-BF9B-56F27C89B427}" type="presOf" srcId="{301ACD76-BC05-4A0A-AE17-DF2558DC09F0}" destId="{D0CE9E04-D07D-4411-890F-064184F2C440}" srcOrd="0" destOrd="0" presId="urn:microsoft.com/office/officeart/2005/8/layout/orgChart1"/>
    <dgm:cxn modelId="{0BDFC49B-3F53-4452-88DA-6F81D7856A69}" type="presOf" srcId="{34BDE9E3-0D38-41F1-A2F7-04EDFCCD5D71}" destId="{C085759C-FF73-418F-B397-0181383BDF95}" srcOrd="1" destOrd="0" presId="urn:microsoft.com/office/officeart/2005/8/layout/orgChart1"/>
    <dgm:cxn modelId="{D77EBF0D-0E1C-47D9-B59F-DA967E93AD6C}" type="presOf" srcId="{88152FF3-9C9E-47C4-BCE2-5364A848087B}" destId="{ACD9AFAF-656B-4A5A-A881-59CA037989ED}" srcOrd="0" destOrd="0" presId="urn:microsoft.com/office/officeart/2005/8/layout/orgChart1"/>
    <dgm:cxn modelId="{22672B9E-C59B-466D-BEF7-9E9D7FE4EC2C}" type="presOf" srcId="{0420B27D-0E18-49CF-A359-8B37E75C14C8}" destId="{7CB4D4FA-E6E3-4B48-9A1F-FD3B35AB4451}" srcOrd="1" destOrd="0" presId="urn:microsoft.com/office/officeart/2005/8/layout/orgChart1"/>
    <dgm:cxn modelId="{4C52770A-BCCE-40CB-AB93-A832B7AC7DEF}" type="presOf" srcId="{0736577D-13DB-4207-ACD6-543410393230}" destId="{7B658A92-EA95-422D-9213-3BBA63693B15}" srcOrd="0" destOrd="0" presId="urn:microsoft.com/office/officeart/2005/8/layout/orgChart1"/>
    <dgm:cxn modelId="{97852191-B6D5-4AF8-AB9B-8CFE572A4E83}" type="presOf" srcId="{444FFF6A-1DE1-4169-9FA2-ADE4D5D54D64}" destId="{60D24CBF-3E32-41F8-8738-4784F4AC5095}" srcOrd="0" destOrd="0" presId="urn:microsoft.com/office/officeart/2005/8/layout/orgChart1"/>
    <dgm:cxn modelId="{7B7A66A4-524A-4C5F-B33B-A6A92B181878}" type="presOf" srcId="{FAB687DE-EA88-4BB4-AD47-8E4179D290A2}" destId="{B24611A9-21D0-48E0-A114-D6CC8C296D7B}" srcOrd="0" destOrd="0" presId="urn:microsoft.com/office/officeart/2005/8/layout/orgChart1"/>
    <dgm:cxn modelId="{0782DF1B-6AA0-4B14-9D06-3C2442B6791A}" type="presOf" srcId="{46BDE937-36D1-44A7-B495-BB8D2093B45B}" destId="{FB7E49ED-FBC4-4F0F-A49C-1044188B10D1}" srcOrd="1" destOrd="0" presId="urn:microsoft.com/office/officeart/2005/8/layout/orgChart1"/>
    <dgm:cxn modelId="{0CA7A182-F857-4F79-8154-966E4FCF1707}" type="presOf" srcId="{444FFF6A-1DE1-4169-9FA2-ADE4D5D54D64}" destId="{EACBCA2E-088F-4A44-99D6-35082B612E22}" srcOrd="1" destOrd="0" presId="urn:microsoft.com/office/officeart/2005/8/layout/orgChart1"/>
    <dgm:cxn modelId="{A9D52F1B-CE63-4952-ABAC-EC9DA43502A6}" srcId="{301ACD76-BC05-4A0A-AE17-DF2558DC09F0}" destId="{707E9155-46E9-4E25-BD62-7CD36A2C85A5}" srcOrd="0" destOrd="0" parTransId="{6A5B267D-7508-4218-B9AA-31345361B05D}" sibTransId="{E089B6EF-1607-4E6F-A90D-2AF079F027D3}"/>
    <dgm:cxn modelId="{EBD7A531-A3B6-4694-8B32-D738349CEC10}" srcId="{707E9155-46E9-4E25-BD62-7CD36A2C85A5}" destId="{706F45CF-0104-4A39-8AF3-534F09FBC182}" srcOrd="5" destOrd="0" parTransId="{A986F00B-1697-4A35-8B24-904F4D6CB370}" sibTransId="{8674353C-1C11-410D-A578-660B5BA1610E}"/>
    <dgm:cxn modelId="{1E168FC5-527B-46A0-9F4A-2B014D2B27E0}" srcId="{707E9155-46E9-4E25-BD62-7CD36A2C85A5}" destId="{46BDE937-36D1-44A7-B495-BB8D2093B45B}" srcOrd="8" destOrd="0" parTransId="{60041E85-727A-46A6-92F1-246CA8F1A8C6}" sibTransId="{1A2399A3-13F8-4EB6-AAD9-2DD6D021A290}"/>
    <dgm:cxn modelId="{570FCEC8-0F62-47DE-8750-E720DFBD8CBD}" srcId="{707E9155-46E9-4E25-BD62-7CD36A2C85A5}" destId="{FD766D0B-6F68-4A28-B17A-FEE2E735DDF4}" srcOrd="3" destOrd="0" parTransId="{30C540D8-65B9-4327-96CA-D98C45ED604F}" sibTransId="{675FD627-C43E-44E0-AA67-4DE150E8F3E1}"/>
    <dgm:cxn modelId="{5DBA726C-3AE3-4E17-881C-16F30E372F34}" type="presOf" srcId="{707E9155-46E9-4E25-BD62-7CD36A2C85A5}" destId="{414AEC6C-C61A-49B2-A854-D4668CF18D9B}" srcOrd="0" destOrd="0" presId="urn:microsoft.com/office/officeart/2005/8/layout/orgChart1"/>
    <dgm:cxn modelId="{40A6D4B5-3191-47C6-954C-8038D1EA693E}" srcId="{707E9155-46E9-4E25-BD62-7CD36A2C85A5}" destId="{CDCE8F1A-AC21-4F85-9A81-4CE9FDA18C20}" srcOrd="0" destOrd="0" parTransId="{0736577D-13DB-4207-ACD6-543410393230}" sibTransId="{05E5DA07-9516-45DE-95EF-A3495C4353CE}"/>
    <dgm:cxn modelId="{F19ECE38-1D24-4775-9429-74D280C962F8}" srcId="{707E9155-46E9-4E25-BD62-7CD36A2C85A5}" destId="{FAB687DE-EA88-4BB4-AD47-8E4179D290A2}" srcOrd="6" destOrd="0" parTransId="{48B0DB5A-56CA-437E-B3B6-8EEDE851FF51}" sibTransId="{D76AF798-A3CC-4633-8C2D-F5941D83553E}"/>
    <dgm:cxn modelId="{4F2D8E66-F159-4461-8EBF-2FD0F4238A45}" type="presOf" srcId="{FAB687DE-EA88-4BB4-AD47-8E4179D290A2}" destId="{A3713153-480E-48A9-A1A4-3183D8B29DED}" srcOrd="1" destOrd="0" presId="urn:microsoft.com/office/officeart/2005/8/layout/orgChart1"/>
    <dgm:cxn modelId="{372E2A58-1E06-43BA-9680-1E9066308FCC}" type="presOf" srcId="{46BDE937-36D1-44A7-B495-BB8D2093B45B}" destId="{88E5E295-AFAF-48EF-BD96-4199B8C1067A}" srcOrd="0" destOrd="0" presId="urn:microsoft.com/office/officeart/2005/8/layout/orgChart1"/>
    <dgm:cxn modelId="{56641371-251D-4514-91ED-7A0B90DE5847}" type="presOf" srcId="{706F45CF-0104-4A39-8AF3-534F09FBC182}" destId="{1EBDCB25-786B-4D9C-A195-9BBE1718E3B9}" srcOrd="0" destOrd="0" presId="urn:microsoft.com/office/officeart/2005/8/layout/orgChart1"/>
    <dgm:cxn modelId="{40818B50-08B1-4902-8CBA-CDB34882B162}" type="presOf" srcId="{30C540D8-65B9-4327-96CA-D98C45ED604F}" destId="{F43BD3FF-B245-442C-A084-78A09C49C53D}" srcOrd="0" destOrd="0" presId="urn:microsoft.com/office/officeart/2005/8/layout/orgChart1"/>
    <dgm:cxn modelId="{A34225FA-BBF9-4CA4-928C-09C9AEE9F0CF}" srcId="{707E9155-46E9-4E25-BD62-7CD36A2C85A5}" destId="{34BDE9E3-0D38-41F1-A2F7-04EDFCCD5D71}" srcOrd="7" destOrd="0" parTransId="{88152FF3-9C9E-47C4-BCE2-5364A848087B}" sibTransId="{26905CD4-B71A-492C-905C-E9BE4CCD4B77}"/>
    <dgm:cxn modelId="{C576EFB9-9B0E-4F4E-9C5C-9568153CDA08}" type="presOf" srcId="{60041E85-727A-46A6-92F1-246CA8F1A8C6}" destId="{4347BB39-D137-41DE-AF97-A72126B1BB9A}" srcOrd="0" destOrd="0" presId="urn:microsoft.com/office/officeart/2005/8/layout/orgChart1"/>
    <dgm:cxn modelId="{94296535-0A4F-48C2-AAEE-594D7FE144F4}" srcId="{707E9155-46E9-4E25-BD62-7CD36A2C85A5}" destId="{444FFF6A-1DE1-4169-9FA2-ADE4D5D54D64}" srcOrd="2" destOrd="0" parTransId="{EC6E3C6B-900A-4317-B5AD-4D554D29A5E3}" sibTransId="{AA26A3F5-9F3D-4627-949A-88D6291F20FF}"/>
    <dgm:cxn modelId="{38C5DE13-6C23-4976-89C8-CDE1B37545A0}" type="presOf" srcId="{FD766D0B-6F68-4A28-B17A-FEE2E735DDF4}" destId="{404DD7BB-3110-4EF5-9E1F-FF94830DFFE7}" srcOrd="1" destOrd="0" presId="urn:microsoft.com/office/officeart/2005/8/layout/orgChart1"/>
    <dgm:cxn modelId="{51BA9E00-63B6-4421-A24A-2D9EAD348881}" type="presParOf" srcId="{D0CE9E04-D07D-4411-890F-064184F2C440}" destId="{D6D51802-A4D7-4A6B-9A5C-5DDD17AA196A}" srcOrd="0" destOrd="0" presId="urn:microsoft.com/office/officeart/2005/8/layout/orgChart1"/>
    <dgm:cxn modelId="{88B0591D-1D1F-441F-912A-ADE3BEADA610}" type="presParOf" srcId="{D6D51802-A4D7-4A6B-9A5C-5DDD17AA196A}" destId="{75701A41-2212-4630-B5E1-BBABDAC779BD}" srcOrd="0" destOrd="0" presId="urn:microsoft.com/office/officeart/2005/8/layout/orgChart1"/>
    <dgm:cxn modelId="{90FADFAE-2DF7-4EB3-9BF4-983DF75397F8}" type="presParOf" srcId="{75701A41-2212-4630-B5E1-BBABDAC779BD}" destId="{414AEC6C-C61A-49B2-A854-D4668CF18D9B}" srcOrd="0" destOrd="0" presId="urn:microsoft.com/office/officeart/2005/8/layout/orgChart1"/>
    <dgm:cxn modelId="{9B84E28B-755E-48E2-A70E-B5EC631EC1A9}" type="presParOf" srcId="{75701A41-2212-4630-B5E1-BBABDAC779BD}" destId="{1A6CF991-2667-49A2-9F12-5A94C28432B8}" srcOrd="1" destOrd="0" presId="urn:microsoft.com/office/officeart/2005/8/layout/orgChart1"/>
    <dgm:cxn modelId="{A0811903-1BA0-410A-BB66-2FED7A011FA6}" type="presParOf" srcId="{D6D51802-A4D7-4A6B-9A5C-5DDD17AA196A}" destId="{F487944D-8C75-4309-B6DE-EA644C1E6C60}" srcOrd="1" destOrd="0" presId="urn:microsoft.com/office/officeart/2005/8/layout/orgChart1"/>
    <dgm:cxn modelId="{1B24E28A-CBDA-4225-A42F-18DEED302AB4}" type="presParOf" srcId="{F487944D-8C75-4309-B6DE-EA644C1E6C60}" destId="{7AE29A5A-0EDC-4305-B139-CA49FD94ED1A}" srcOrd="0" destOrd="0" presId="urn:microsoft.com/office/officeart/2005/8/layout/orgChart1"/>
    <dgm:cxn modelId="{1F766F23-FE48-429A-A78C-FE99C6879B65}" type="presParOf" srcId="{F487944D-8C75-4309-B6DE-EA644C1E6C60}" destId="{761E21AA-429D-4702-91FB-EAE9DB43A59A}" srcOrd="1" destOrd="0" presId="urn:microsoft.com/office/officeart/2005/8/layout/orgChart1"/>
    <dgm:cxn modelId="{6FD667A6-7566-477F-8E66-000381725F18}" type="presParOf" srcId="{761E21AA-429D-4702-91FB-EAE9DB43A59A}" destId="{13B28344-D6B5-4033-8B74-81BB7754143D}" srcOrd="0" destOrd="0" presId="urn:microsoft.com/office/officeart/2005/8/layout/orgChart1"/>
    <dgm:cxn modelId="{74C447EA-42DF-412F-9A0B-30750A04DD49}" type="presParOf" srcId="{13B28344-D6B5-4033-8B74-81BB7754143D}" destId="{1E938D7C-F46B-457F-9847-7009CD1336B2}" srcOrd="0" destOrd="0" presId="urn:microsoft.com/office/officeart/2005/8/layout/orgChart1"/>
    <dgm:cxn modelId="{A2604262-E877-4F31-BD45-CCE2D1F7D857}" type="presParOf" srcId="{13B28344-D6B5-4033-8B74-81BB7754143D}" destId="{7CB4D4FA-E6E3-4B48-9A1F-FD3B35AB4451}" srcOrd="1" destOrd="0" presId="urn:microsoft.com/office/officeart/2005/8/layout/orgChart1"/>
    <dgm:cxn modelId="{6E526100-20FA-47B6-902A-44E1A5135010}" type="presParOf" srcId="{761E21AA-429D-4702-91FB-EAE9DB43A59A}" destId="{FAF9FC79-8B00-43D6-8EC3-3BEC5D081426}" srcOrd="1" destOrd="0" presId="urn:microsoft.com/office/officeart/2005/8/layout/orgChart1"/>
    <dgm:cxn modelId="{9E886FEE-8A4A-43D7-AE89-64086BEA51F6}" type="presParOf" srcId="{761E21AA-429D-4702-91FB-EAE9DB43A59A}" destId="{81F98568-EE6F-4652-8C39-D0B50CAAF69D}" srcOrd="2" destOrd="0" presId="urn:microsoft.com/office/officeart/2005/8/layout/orgChart1"/>
    <dgm:cxn modelId="{960EAEE3-5B73-48B8-89F0-AE8475477D32}" type="presParOf" srcId="{F487944D-8C75-4309-B6DE-EA644C1E6C60}" destId="{9F21F522-E927-49A8-9CD5-91283904C9D3}" srcOrd="2" destOrd="0" presId="urn:microsoft.com/office/officeart/2005/8/layout/orgChart1"/>
    <dgm:cxn modelId="{B4AAED70-80F4-42DB-BE6B-6AD87E207635}" type="presParOf" srcId="{F487944D-8C75-4309-B6DE-EA644C1E6C60}" destId="{7495CAB8-DFE4-42A2-8D1A-4DE529E73877}" srcOrd="3" destOrd="0" presId="urn:microsoft.com/office/officeart/2005/8/layout/orgChart1"/>
    <dgm:cxn modelId="{53F0582C-EF01-4A79-9550-664680C9CD30}" type="presParOf" srcId="{7495CAB8-DFE4-42A2-8D1A-4DE529E73877}" destId="{97D92176-086D-40B4-8D5B-9B11769EA5F6}" srcOrd="0" destOrd="0" presId="urn:microsoft.com/office/officeart/2005/8/layout/orgChart1"/>
    <dgm:cxn modelId="{C08BBF8C-5440-4A48-AC9F-43B696937E6E}" type="presParOf" srcId="{97D92176-086D-40B4-8D5B-9B11769EA5F6}" destId="{60D24CBF-3E32-41F8-8738-4784F4AC5095}" srcOrd="0" destOrd="0" presId="urn:microsoft.com/office/officeart/2005/8/layout/orgChart1"/>
    <dgm:cxn modelId="{B38DFF04-9184-4A71-A670-33E3F9247512}" type="presParOf" srcId="{97D92176-086D-40B4-8D5B-9B11769EA5F6}" destId="{EACBCA2E-088F-4A44-99D6-35082B612E22}" srcOrd="1" destOrd="0" presId="urn:microsoft.com/office/officeart/2005/8/layout/orgChart1"/>
    <dgm:cxn modelId="{B5718A6E-EB31-4F8D-B444-C4AA47C32B4B}" type="presParOf" srcId="{7495CAB8-DFE4-42A2-8D1A-4DE529E73877}" destId="{9098C36E-22A3-4F18-A585-2E42FBC744EF}" srcOrd="1" destOrd="0" presId="urn:microsoft.com/office/officeart/2005/8/layout/orgChart1"/>
    <dgm:cxn modelId="{BB45AE60-1CE0-4125-9C20-618797002FCB}" type="presParOf" srcId="{7495CAB8-DFE4-42A2-8D1A-4DE529E73877}" destId="{987D7319-12B5-4E34-AE70-28B8E101BB33}" srcOrd="2" destOrd="0" presId="urn:microsoft.com/office/officeart/2005/8/layout/orgChart1"/>
    <dgm:cxn modelId="{2E9641F2-75F2-4D1B-89F0-E12998CEBA1F}" type="presParOf" srcId="{F487944D-8C75-4309-B6DE-EA644C1E6C60}" destId="{F43BD3FF-B245-442C-A084-78A09C49C53D}" srcOrd="4" destOrd="0" presId="urn:microsoft.com/office/officeart/2005/8/layout/orgChart1"/>
    <dgm:cxn modelId="{A0ED3DEC-1126-4F46-B395-69E46C0287F3}" type="presParOf" srcId="{F487944D-8C75-4309-B6DE-EA644C1E6C60}" destId="{5DA036EE-1369-4FA3-8E85-024875541030}" srcOrd="5" destOrd="0" presId="urn:microsoft.com/office/officeart/2005/8/layout/orgChart1"/>
    <dgm:cxn modelId="{5D749B67-42FF-49A2-98BB-5883736F48F5}" type="presParOf" srcId="{5DA036EE-1369-4FA3-8E85-024875541030}" destId="{10F31A3D-93FE-4391-AD35-BC9D518A2A57}" srcOrd="0" destOrd="0" presId="urn:microsoft.com/office/officeart/2005/8/layout/orgChart1"/>
    <dgm:cxn modelId="{1A90D4F0-6395-4FB9-A625-7A76CABE4B0D}" type="presParOf" srcId="{10F31A3D-93FE-4391-AD35-BC9D518A2A57}" destId="{E5A101FA-A727-4D84-9215-FBAF081AA573}" srcOrd="0" destOrd="0" presId="urn:microsoft.com/office/officeart/2005/8/layout/orgChart1"/>
    <dgm:cxn modelId="{0F30975C-E4F9-4CF9-8052-C99CD99CE344}" type="presParOf" srcId="{10F31A3D-93FE-4391-AD35-BC9D518A2A57}" destId="{404DD7BB-3110-4EF5-9E1F-FF94830DFFE7}" srcOrd="1" destOrd="0" presId="urn:microsoft.com/office/officeart/2005/8/layout/orgChart1"/>
    <dgm:cxn modelId="{B4ABD151-83B5-4BE4-83B6-5D9D4EBEBB7D}" type="presParOf" srcId="{5DA036EE-1369-4FA3-8E85-024875541030}" destId="{2722FD5A-47E4-412E-8659-0608A192D7D7}" srcOrd="1" destOrd="0" presId="urn:microsoft.com/office/officeart/2005/8/layout/orgChart1"/>
    <dgm:cxn modelId="{5A64B9F9-A89D-495D-B062-4A3B75102B91}" type="presParOf" srcId="{5DA036EE-1369-4FA3-8E85-024875541030}" destId="{7A637631-F4D1-4231-8EAB-EC120625A172}" srcOrd="2" destOrd="0" presId="urn:microsoft.com/office/officeart/2005/8/layout/orgChart1"/>
    <dgm:cxn modelId="{1209A8E1-A311-4969-BFAB-2BABE0D90A37}" type="presParOf" srcId="{F487944D-8C75-4309-B6DE-EA644C1E6C60}" destId="{80B78B41-8BE1-4B88-A971-5C4B844FB8D1}" srcOrd="6" destOrd="0" presId="urn:microsoft.com/office/officeart/2005/8/layout/orgChart1"/>
    <dgm:cxn modelId="{EA00F47C-6F87-4B70-9F77-02AA127B9461}" type="presParOf" srcId="{F487944D-8C75-4309-B6DE-EA644C1E6C60}" destId="{413ED6B0-2CDD-40F0-8403-7DBD38EF12D8}" srcOrd="7" destOrd="0" presId="urn:microsoft.com/office/officeart/2005/8/layout/orgChart1"/>
    <dgm:cxn modelId="{EEEFE4B2-0F8A-4FCA-B639-B1BFD8A7AD8D}" type="presParOf" srcId="{413ED6B0-2CDD-40F0-8403-7DBD38EF12D8}" destId="{EA20E78B-70B0-40B9-A4E5-2CE1E179D3F4}" srcOrd="0" destOrd="0" presId="urn:microsoft.com/office/officeart/2005/8/layout/orgChart1"/>
    <dgm:cxn modelId="{1DADBC14-11F7-44F3-B333-0FAC794CF135}" type="presParOf" srcId="{EA20E78B-70B0-40B9-A4E5-2CE1E179D3F4}" destId="{67F56E8A-B2B7-42D3-AF4B-4974B69D9F19}" srcOrd="0" destOrd="0" presId="urn:microsoft.com/office/officeart/2005/8/layout/orgChart1"/>
    <dgm:cxn modelId="{4FCEF11E-B16A-4406-93E7-AEA847955E1E}" type="presParOf" srcId="{EA20E78B-70B0-40B9-A4E5-2CE1E179D3F4}" destId="{FCCEA4AB-3A92-4288-BFC1-4E9612AE54A1}" srcOrd="1" destOrd="0" presId="urn:microsoft.com/office/officeart/2005/8/layout/orgChart1"/>
    <dgm:cxn modelId="{9EEF2F59-DF14-4A09-98CE-AAA4B6AD3497}" type="presParOf" srcId="{413ED6B0-2CDD-40F0-8403-7DBD38EF12D8}" destId="{5229E51A-2252-4926-8149-4EB95172C507}" srcOrd="1" destOrd="0" presId="urn:microsoft.com/office/officeart/2005/8/layout/orgChart1"/>
    <dgm:cxn modelId="{A444D8E4-8E0D-45DD-9CD3-72856B5ADE9C}" type="presParOf" srcId="{413ED6B0-2CDD-40F0-8403-7DBD38EF12D8}" destId="{17928A0A-3BF8-47FC-B392-5413364390EF}" srcOrd="2" destOrd="0" presId="urn:microsoft.com/office/officeart/2005/8/layout/orgChart1"/>
    <dgm:cxn modelId="{B27AD18A-BD2E-4E1B-A425-157E6E9BC534}" type="presParOf" srcId="{F487944D-8C75-4309-B6DE-EA644C1E6C60}" destId="{1BD9993A-3569-4B2D-B47B-1E621246BF51}" srcOrd="8" destOrd="0" presId="urn:microsoft.com/office/officeart/2005/8/layout/orgChart1"/>
    <dgm:cxn modelId="{2C98E494-47C7-45CF-963D-2D564ACF22B1}" type="presParOf" srcId="{F487944D-8C75-4309-B6DE-EA644C1E6C60}" destId="{8DFF10AB-16C4-47BC-806D-E76770EFF633}" srcOrd="9" destOrd="0" presId="urn:microsoft.com/office/officeart/2005/8/layout/orgChart1"/>
    <dgm:cxn modelId="{4F2C8064-FC1C-48F9-BCF1-17ACD3BAF8C7}" type="presParOf" srcId="{8DFF10AB-16C4-47BC-806D-E76770EFF633}" destId="{6724208E-1B87-4293-9D7D-2264721FD6F2}" srcOrd="0" destOrd="0" presId="urn:microsoft.com/office/officeart/2005/8/layout/orgChart1"/>
    <dgm:cxn modelId="{2CE19D49-459A-48D4-8FF0-5AEBFA6009D1}" type="presParOf" srcId="{6724208E-1B87-4293-9D7D-2264721FD6F2}" destId="{1EBDCB25-786B-4D9C-A195-9BBE1718E3B9}" srcOrd="0" destOrd="0" presId="urn:microsoft.com/office/officeart/2005/8/layout/orgChart1"/>
    <dgm:cxn modelId="{B2CCB7CD-90F9-4303-907A-49ED4979F2E1}" type="presParOf" srcId="{6724208E-1B87-4293-9D7D-2264721FD6F2}" destId="{A18FDE60-888A-45B5-9CC4-B76D22DD1D9F}" srcOrd="1" destOrd="0" presId="urn:microsoft.com/office/officeart/2005/8/layout/orgChart1"/>
    <dgm:cxn modelId="{421A3E77-3F53-4CE5-9E98-A5BE69202027}" type="presParOf" srcId="{8DFF10AB-16C4-47BC-806D-E76770EFF633}" destId="{26D49812-D220-44A6-B7F5-63F0A4AEFBB4}" srcOrd="1" destOrd="0" presId="urn:microsoft.com/office/officeart/2005/8/layout/orgChart1"/>
    <dgm:cxn modelId="{F144218F-9D58-4986-A20E-4AEE12590D29}" type="presParOf" srcId="{8DFF10AB-16C4-47BC-806D-E76770EFF633}" destId="{CB496C26-F087-405C-B7AA-DAA1BA526E40}" srcOrd="2" destOrd="0" presId="urn:microsoft.com/office/officeart/2005/8/layout/orgChart1"/>
    <dgm:cxn modelId="{A92FCBD3-BCA3-47D9-8D9F-55DFE4514B52}" type="presParOf" srcId="{F487944D-8C75-4309-B6DE-EA644C1E6C60}" destId="{6D76FFF6-8E60-4762-8C74-291E366F8E8E}" srcOrd="10" destOrd="0" presId="urn:microsoft.com/office/officeart/2005/8/layout/orgChart1"/>
    <dgm:cxn modelId="{35AD98C9-6404-4B04-B582-5A67B640D7EA}" type="presParOf" srcId="{F487944D-8C75-4309-B6DE-EA644C1E6C60}" destId="{0D221E3F-7133-4CCF-8C1F-C2D421375B84}" srcOrd="11" destOrd="0" presId="urn:microsoft.com/office/officeart/2005/8/layout/orgChart1"/>
    <dgm:cxn modelId="{88B90BB6-C87B-4C2E-8CAB-5E0BB10E85B7}" type="presParOf" srcId="{0D221E3F-7133-4CCF-8C1F-C2D421375B84}" destId="{53B4476D-15EB-4B0D-B182-2925F6E61E77}" srcOrd="0" destOrd="0" presId="urn:microsoft.com/office/officeart/2005/8/layout/orgChart1"/>
    <dgm:cxn modelId="{C9769395-820E-4B13-80C1-D8411E2392FB}" type="presParOf" srcId="{53B4476D-15EB-4B0D-B182-2925F6E61E77}" destId="{B24611A9-21D0-48E0-A114-D6CC8C296D7B}" srcOrd="0" destOrd="0" presId="urn:microsoft.com/office/officeart/2005/8/layout/orgChart1"/>
    <dgm:cxn modelId="{D3B5CAAA-36C5-4BC8-9C1C-28537B06F35D}" type="presParOf" srcId="{53B4476D-15EB-4B0D-B182-2925F6E61E77}" destId="{A3713153-480E-48A9-A1A4-3183D8B29DED}" srcOrd="1" destOrd="0" presId="urn:microsoft.com/office/officeart/2005/8/layout/orgChart1"/>
    <dgm:cxn modelId="{CC534BBF-DA0A-4647-8F2B-A685CBD86F1F}" type="presParOf" srcId="{0D221E3F-7133-4CCF-8C1F-C2D421375B84}" destId="{C7D741F7-C072-446E-814F-D3F3E326AE3E}" srcOrd="1" destOrd="0" presId="urn:microsoft.com/office/officeart/2005/8/layout/orgChart1"/>
    <dgm:cxn modelId="{67F0C403-A886-48E7-9E23-D1224F000FC2}" type="presParOf" srcId="{0D221E3F-7133-4CCF-8C1F-C2D421375B84}" destId="{9B8D8912-7BCC-49E4-89ED-404BA669CEA3}" srcOrd="2" destOrd="0" presId="urn:microsoft.com/office/officeart/2005/8/layout/orgChart1"/>
    <dgm:cxn modelId="{E9CFEBE5-6AE1-428C-8229-DC0B743F070F}" type="presParOf" srcId="{F487944D-8C75-4309-B6DE-EA644C1E6C60}" destId="{ACD9AFAF-656B-4A5A-A881-59CA037989ED}" srcOrd="12" destOrd="0" presId="urn:microsoft.com/office/officeart/2005/8/layout/orgChart1"/>
    <dgm:cxn modelId="{CFC43D61-7C58-4E05-8EFA-1ADE45B04DE4}" type="presParOf" srcId="{F487944D-8C75-4309-B6DE-EA644C1E6C60}" destId="{178BDACA-3A28-4A29-B989-FC934884A826}" srcOrd="13" destOrd="0" presId="urn:microsoft.com/office/officeart/2005/8/layout/orgChart1"/>
    <dgm:cxn modelId="{E80A29B9-B525-4BBD-8439-38BD18BFEBB5}" type="presParOf" srcId="{178BDACA-3A28-4A29-B989-FC934884A826}" destId="{8688A0B6-BC5C-4374-90C3-C7358D1DA3DF}" srcOrd="0" destOrd="0" presId="urn:microsoft.com/office/officeart/2005/8/layout/orgChart1"/>
    <dgm:cxn modelId="{48EDE41B-763F-4A84-91FF-F74C1198D757}" type="presParOf" srcId="{8688A0B6-BC5C-4374-90C3-C7358D1DA3DF}" destId="{C3C1B3BF-F3FC-4D0C-8FF0-0BD7D0B08A80}" srcOrd="0" destOrd="0" presId="urn:microsoft.com/office/officeart/2005/8/layout/orgChart1"/>
    <dgm:cxn modelId="{E36FBAD0-483A-4BAF-8DEB-88739AD22126}" type="presParOf" srcId="{8688A0B6-BC5C-4374-90C3-C7358D1DA3DF}" destId="{C085759C-FF73-418F-B397-0181383BDF95}" srcOrd="1" destOrd="0" presId="urn:microsoft.com/office/officeart/2005/8/layout/orgChart1"/>
    <dgm:cxn modelId="{CB856687-4A67-4F7A-9FAF-BE25C32BB43C}" type="presParOf" srcId="{178BDACA-3A28-4A29-B989-FC934884A826}" destId="{89B5AC7E-9A97-4116-9B35-AA8992B999D3}" srcOrd="1" destOrd="0" presId="urn:microsoft.com/office/officeart/2005/8/layout/orgChart1"/>
    <dgm:cxn modelId="{DFB0AE42-F5C7-4463-ABE9-8556076962C4}" type="presParOf" srcId="{178BDACA-3A28-4A29-B989-FC934884A826}" destId="{4F62CCB2-A11E-454D-8C97-B2BB2267F3B7}" srcOrd="2" destOrd="0" presId="urn:microsoft.com/office/officeart/2005/8/layout/orgChart1"/>
    <dgm:cxn modelId="{8A0EE507-267E-49C4-8A0F-2289AE2E3EBE}" type="presParOf" srcId="{F487944D-8C75-4309-B6DE-EA644C1E6C60}" destId="{4347BB39-D137-41DE-AF97-A72126B1BB9A}" srcOrd="14" destOrd="0" presId="urn:microsoft.com/office/officeart/2005/8/layout/orgChart1"/>
    <dgm:cxn modelId="{E7CA5016-5C83-46C6-A45D-280E41377019}" type="presParOf" srcId="{F487944D-8C75-4309-B6DE-EA644C1E6C60}" destId="{D7C574A1-5565-4922-9259-400A21A1D4DA}" srcOrd="15" destOrd="0" presId="urn:microsoft.com/office/officeart/2005/8/layout/orgChart1"/>
    <dgm:cxn modelId="{96CFB245-2C1A-4D3E-AF2D-63134AD826D7}" type="presParOf" srcId="{D7C574A1-5565-4922-9259-400A21A1D4DA}" destId="{5D87BE2E-2BAB-4A89-BE2F-B20A0C7707C0}" srcOrd="0" destOrd="0" presId="urn:microsoft.com/office/officeart/2005/8/layout/orgChart1"/>
    <dgm:cxn modelId="{646DDE12-7A6F-4A7D-9750-73BE456FBDFB}" type="presParOf" srcId="{5D87BE2E-2BAB-4A89-BE2F-B20A0C7707C0}" destId="{88E5E295-AFAF-48EF-BD96-4199B8C1067A}" srcOrd="0" destOrd="0" presId="urn:microsoft.com/office/officeart/2005/8/layout/orgChart1"/>
    <dgm:cxn modelId="{23DBA94B-B4A5-4F4A-B050-3AC332AC9859}" type="presParOf" srcId="{5D87BE2E-2BAB-4A89-BE2F-B20A0C7707C0}" destId="{FB7E49ED-FBC4-4F0F-A49C-1044188B10D1}" srcOrd="1" destOrd="0" presId="urn:microsoft.com/office/officeart/2005/8/layout/orgChart1"/>
    <dgm:cxn modelId="{E36DC660-7793-476B-AA09-68EF3ECB7464}" type="presParOf" srcId="{D7C574A1-5565-4922-9259-400A21A1D4DA}" destId="{0BB89C05-AB5F-4824-9B93-1118E15FD4BD}" srcOrd="1" destOrd="0" presId="urn:microsoft.com/office/officeart/2005/8/layout/orgChart1"/>
    <dgm:cxn modelId="{B7AD78D1-9A2C-48D6-A676-35F0754E915F}" type="presParOf" srcId="{D7C574A1-5565-4922-9259-400A21A1D4DA}" destId="{1DD952DC-1FAC-4931-9385-AEED884DEBDC}" srcOrd="2" destOrd="0" presId="urn:microsoft.com/office/officeart/2005/8/layout/orgChart1"/>
    <dgm:cxn modelId="{62592D8A-563B-4D49-9FE4-8017263AF570}" type="presParOf" srcId="{D6D51802-A4D7-4A6B-9A5C-5DDD17AA196A}" destId="{6CEFD99D-5887-47D4-9324-00631B82ACEB}" srcOrd="2" destOrd="0" presId="urn:microsoft.com/office/officeart/2005/8/layout/orgChart1"/>
    <dgm:cxn modelId="{BF9235B3-6195-4CA8-8D14-6A1A3E0D4BCD}" type="presParOf" srcId="{6CEFD99D-5887-47D4-9324-00631B82ACEB}" destId="{7B658A92-EA95-422D-9213-3BBA63693B15}" srcOrd="0" destOrd="0" presId="urn:microsoft.com/office/officeart/2005/8/layout/orgChart1"/>
    <dgm:cxn modelId="{3FFEF557-B928-4CEE-A41A-2767F1A874B1}" type="presParOf" srcId="{6CEFD99D-5887-47D4-9324-00631B82ACEB}" destId="{BA819A21-9626-4A9F-B1DD-5EDD6EB0EFB7}" srcOrd="1" destOrd="0" presId="urn:microsoft.com/office/officeart/2005/8/layout/orgChart1"/>
    <dgm:cxn modelId="{AFEAD1B2-8915-4B31-8448-70B7246A433E}" type="presParOf" srcId="{BA819A21-9626-4A9F-B1DD-5EDD6EB0EFB7}" destId="{17F165FE-A4D6-4487-8F07-76F3B8C35AD3}" srcOrd="0" destOrd="0" presId="urn:microsoft.com/office/officeart/2005/8/layout/orgChart1"/>
    <dgm:cxn modelId="{7A7BAAEA-0FCF-4B7A-AE70-9114A82596DE}" type="presParOf" srcId="{17F165FE-A4D6-4487-8F07-76F3B8C35AD3}" destId="{022F314E-99C8-4538-91DC-BFD48E7F2F8C}" srcOrd="0" destOrd="0" presId="urn:microsoft.com/office/officeart/2005/8/layout/orgChart1"/>
    <dgm:cxn modelId="{C2418336-C9F1-4B8A-BA64-5EEA3DC2C9D3}" type="presParOf" srcId="{17F165FE-A4D6-4487-8F07-76F3B8C35AD3}" destId="{9CF0E49F-374D-4B40-8C95-28B8B8C10251}" srcOrd="1" destOrd="0" presId="urn:microsoft.com/office/officeart/2005/8/layout/orgChart1"/>
    <dgm:cxn modelId="{056F5444-9BC5-4CE6-B221-116031B67BB1}" type="presParOf" srcId="{BA819A21-9626-4A9F-B1DD-5EDD6EB0EFB7}" destId="{FB5DD30C-6EDB-45A9-A31D-A1C617E845BC}" srcOrd="1" destOrd="0" presId="urn:microsoft.com/office/officeart/2005/8/layout/orgChart1"/>
    <dgm:cxn modelId="{06DAC4BA-0548-410C-9B42-8E8C283C1FB2}" type="presParOf" srcId="{BA819A21-9626-4A9F-B1DD-5EDD6EB0EFB7}" destId="{97AFC2B9-F229-449C-A2D6-547A5736169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7D66C3-F20D-407E-8AF0-C73A9AEF52B1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94E71E-4051-4C58-A319-D8C22543131C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CNAD</a:t>
          </a:r>
          <a:endParaRPr lang="en-US" sz="2400" b="1" dirty="0">
            <a:solidFill>
              <a:schemeClr val="tx1"/>
            </a:solidFill>
          </a:endParaRPr>
        </a:p>
      </dgm:t>
    </dgm:pt>
    <dgm:pt modelId="{8FD0F54A-0FF7-40B2-86D4-0BA9EA9DDF9A}" type="parTrans" cxnId="{C664A0DB-5960-46ED-8D17-25E7A96E8D96}">
      <dgm:prSet/>
      <dgm:spPr/>
      <dgm:t>
        <a:bodyPr/>
        <a:lstStyle/>
        <a:p>
          <a:endParaRPr lang="en-US"/>
        </a:p>
      </dgm:t>
    </dgm:pt>
    <dgm:pt modelId="{6BC2699A-93BF-44F7-BD25-ABD7F2C5ECC4}" type="sibTrans" cxnId="{C664A0DB-5960-46ED-8D17-25E7A96E8D96}">
      <dgm:prSet/>
      <dgm:spPr/>
      <dgm:t>
        <a:bodyPr/>
        <a:lstStyle/>
        <a:p>
          <a:endParaRPr lang="en-US"/>
        </a:p>
      </dgm:t>
    </dgm:pt>
    <dgm:pt modelId="{D52C343E-00D3-4E69-B938-A49B7F9849B1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NATO Army Armaments Group</a:t>
          </a:r>
          <a:endParaRPr lang="en-US" sz="1600" b="1" dirty="0">
            <a:solidFill>
              <a:schemeClr val="tx1"/>
            </a:solidFill>
          </a:endParaRPr>
        </a:p>
      </dgm:t>
    </dgm:pt>
    <dgm:pt modelId="{3D0D0854-622C-4D0D-9C90-2265B000C525}" type="parTrans" cxnId="{F928E52D-D321-4246-9B8B-3AC0CA384B7E}">
      <dgm:prSet/>
      <dgm:spPr/>
      <dgm:t>
        <a:bodyPr/>
        <a:lstStyle/>
        <a:p>
          <a:endParaRPr lang="en-US"/>
        </a:p>
      </dgm:t>
    </dgm:pt>
    <dgm:pt modelId="{1642E551-9659-49EF-A598-AB580AF6D3E9}" type="sibTrans" cxnId="{F928E52D-D321-4246-9B8B-3AC0CA384B7E}">
      <dgm:prSet/>
      <dgm:spPr/>
      <dgm:t>
        <a:bodyPr/>
        <a:lstStyle/>
        <a:p>
          <a:endParaRPr lang="en-US"/>
        </a:p>
      </dgm:t>
    </dgm:pt>
    <dgm:pt modelId="{EAF1EC15-5163-42C1-A987-B290E9C81AA1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NATO Air Force Armaments Group</a:t>
          </a:r>
          <a:endParaRPr lang="en-US" sz="1600" b="1" dirty="0">
            <a:solidFill>
              <a:schemeClr val="tx1"/>
            </a:solidFill>
          </a:endParaRPr>
        </a:p>
      </dgm:t>
    </dgm:pt>
    <dgm:pt modelId="{7B1A16B2-7781-4F76-B8BB-52255CB05B38}" type="parTrans" cxnId="{FF28E3DA-DF7D-44EE-A603-467DBC7B8537}">
      <dgm:prSet/>
      <dgm:spPr/>
      <dgm:t>
        <a:bodyPr/>
        <a:lstStyle/>
        <a:p>
          <a:endParaRPr lang="en-US"/>
        </a:p>
      </dgm:t>
    </dgm:pt>
    <dgm:pt modelId="{2DD6B196-4711-476D-BD21-24116A009B86}" type="sibTrans" cxnId="{FF28E3DA-DF7D-44EE-A603-467DBC7B8537}">
      <dgm:prSet/>
      <dgm:spPr/>
      <dgm:t>
        <a:bodyPr/>
        <a:lstStyle/>
        <a:p>
          <a:endParaRPr lang="en-US"/>
        </a:p>
      </dgm:t>
    </dgm:pt>
    <dgm:pt modelId="{972D0871-B1D4-4275-9EE7-A79E1FE7D08B}">
      <dgm:prSet phldrT="[Text]" custT="1"/>
      <dgm:spPr/>
      <dgm:t>
        <a:bodyPr/>
        <a:lstStyle/>
        <a:p>
          <a:r>
            <a:rPr lang="en-US" sz="1600" b="1" i="0" dirty="0" smtClean="0">
              <a:solidFill>
                <a:schemeClr val="tx1"/>
              </a:solidFill>
            </a:rPr>
            <a:t>NATO Naval Armaments Group</a:t>
          </a:r>
          <a:endParaRPr lang="en-US" sz="1600" b="1" i="0" dirty="0">
            <a:solidFill>
              <a:schemeClr val="tx1"/>
            </a:solidFill>
          </a:endParaRPr>
        </a:p>
      </dgm:t>
    </dgm:pt>
    <dgm:pt modelId="{3D22F5A1-122C-445F-99DE-C22C214446C7}" type="parTrans" cxnId="{C1F79D9E-D5C7-4288-BFA8-ACA13B117C19}">
      <dgm:prSet/>
      <dgm:spPr/>
      <dgm:t>
        <a:bodyPr/>
        <a:lstStyle/>
        <a:p>
          <a:endParaRPr lang="en-US"/>
        </a:p>
      </dgm:t>
    </dgm:pt>
    <dgm:pt modelId="{9081D5F2-C037-4448-90F1-A7C2AFB896D3}" type="sibTrans" cxnId="{C1F79D9E-D5C7-4288-BFA8-ACA13B117C19}">
      <dgm:prSet/>
      <dgm:spPr/>
      <dgm:t>
        <a:bodyPr/>
        <a:lstStyle/>
        <a:p>
          <a:endParaRPr lang="en-US"/>
        </a:p>
      </dgm:t>
    </dgm:pt>
    <dgm:pt modelId="{70A192D1-F70B-481D-983A-2F25F83C60DB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CNAD Ammunition Safety Group</a:t>
          </a:r>
          <a:endParaRPr lang="en-US" sz="1600" b="1" dirty="0">
            <a:solidFill>
              <a:schemeClr val="tx1"/>
            </a:solidFill>
          </a:endParaRPr>
        </a:p>
      </dgm:t>
    </dgm:pt>
    <dgm:pt modelId="{0D146C86-DC94-4EF4-8A79-3937D3691A2F}" type="parTrans" cxnId="{0B44AD19-98BE-4726-97E7-D142BE3491CE}">
      <dgm:prSet/>
      <dgm:spPr/>
      <dgm:t>
        <a:bodyPr/>
        <a:lstStyle/>
        <a:p>
          <a:endParaRPr lang="en-US"/>
        </a:p>
      </dgm:t>
    </dgm:pt>
    <dgm:pt modelId="{93113DCD-E397-497F-A4A0-340F0F24D2E5}" type="sibTrans" cxnId="{0B44AD19-98BE-4726-97E7-D142BE3491CE}">
      <dgm:prSet/>
      <dgm:spPr/>
      <dgm:t>
        <a:bodyPr/>
        <a:lstStyle/>
        <a:p>
          <a:endParaRPr lang="en-US"/>
        </a:p>
      </dgm:t>
    </dgm:pt>
    <dgm:pt modelId="{8D1BA95D-BB2A-4ABA-AF30-70956E814AA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CNAD Life Cycle Management Group</a:t>
          </a:r>
          <a:endParaRPr lang="en-US" sz="1600" b="1" dirty="0">
            <a:solidFill>
              <a:schemeClr val="tx1"/>
            </a:solidFill>
          </a:endParaRPr>
        </a:p>
      </dgm:t>
    </dgm:pt>
    <dgm:pt modelId="{1F399276-5180-4CD4-A00F-287FC83A307A}" type="parTrans" cxnId="{24D6C5D9-5058-4315-B6A7-3FDA1B4B3107}">
      <dgm:prSet/>
      <dgm:spPr/>
      <dgm:t>
        <a:bodyPr/>
        <a:lstStyle/>
        <a:p>
          <a:endParaRPr lang="en-US"/>
        </a:p>
      </dgm:t>
    </dgm:pt>
    <dgm:pt modelId="{C1BB67E3-132C-4137-85F4-00E48AB2F06B}" type="sibTrans" cxnId="{24D6C5D9-5058-4315-B6A7-3FDA1B4B3107}">
      <dgm:prSet/>
      <dgm:spPr/>
      <dgm:t>
        <a:bodyPr/>
        <a:lstStyle/>
        <a:p>
          <a:endParaRPr lang="en-US"/>
        </a:p>
      </dgm:t>
    </dgm:pt>
    <dgm:pt modelId="{42E26EB8-A652-43E6-BE0C-5579D21B4CEF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Group of National Directors on Codification</a:t>
          </a:r>
          <a:endParaRPr lang="en-US" sz="1600" b="1" dirty="0">
            <a:solidFill>
              <a:schemeClr val="tx1"/>
            </a:solidFill>
          </a:endParaRPr>
        </a:p>
      </dgm:t>
    </dgm:pt>
    <dgm:pt modelId="{3D7FBEE4-B5C4-4833-B6BB-034600DBA12B}" type="parTrans" cxnId="{2A203DF4-DECA-4B2E-963C-D656D9851509}">
      <dgm:prSet/>
      <dgm:spPr/>
      <dgm:t>
        <a:bodyPr/>
        <a:lstStyle/>
        <a:p>
          <a:endParaRPr lang="en-US"/>
        </a:p>
      </dgm:t>
    </dgm:pt>
    <dgm:pt modelId="{C3354994-326C-4BDA-88A1-AE13EDDC38B3}" type="sibTrans" cxnId="{2A203DF4-DECA-4B2E-963C-D656D9851509}">
      <dgm:prSet/>
      <dgm:spPr/>
      <dgm:t>
        <a:bodyPr/>
        <a:lstStyle/>
        <a:p>
          <a:endParaRPr lang="en-US"/>
        </a:p>
      </dgm:t>
    </dgm:pt>
    <dgm:pt modelId="{45098451-B37D-4BB0-8C95-7452BBABCA8E}" type="pres">
      <dgm:prSet presAssocID="{B17D66C3-F20D-407E-8AF0-C73A9AEF52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24CFC9-6B84-42C4-8F37-F6E508DC520D}" type="pres">
      <dgm:prSet presAssocID="{9494E71E-4051-4C58-A319-D8C22543131C}" presName="hierRoot1" presStyleCnt="0">
        <dgm:presLayoutVars>
          <dgm:hierBranch val="init"/>
        </dgm:presLayoutVars>
      </dgm:prSet>
      <dgm:spPr/>
    </dgm:pt>
    <dgm:pt modelId="{44F18F88-C8BD-42DF-B277-0293D309A09C}" type="pres">
      <dgm:prSet presAssocID="{9494E71E-4051-4C58-A319-D8C22543131C}" presName="rootComposite1" presStyleCnt="0"/>
      <dgm:spPr/>
    </dgm:pt>
    <dgm:pt modelId="{E8AF21B0-9AA7-47A0-A9BB-FD8F8596AF89}" type="pres">
      <dgm:prSet presAssocID="{9494E71E-4051-4C58-A319-D8C22543131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979BE5-CB57-4E5B-AF3C-A3207BAB2D8A}" type="pres">
      <dgm:prSet presAssocID="{9494E71E-4051-4C58-A319-D8C22543131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0E1FA72-A9EE-4996-8402-7FE4C7EDC9A6}" type="pres">
      <dgm:prSet presAssocID="{9494E71E-4051-4C58-A319-D8C22543131C}" presName="hierChild2" presStyleCnt="0"/>
      <dgm:spPr/>
    </dgm:pt>
    <dgm:pt modelId="{013C39AE-4981-412F-8D57-2AAFC1D72E78}" type="pres">
      <dgm:prSet presAssocID="{3D0D0854-622C-4D0D-9C90-2265B000C525}" presName="Name37" presStyleLbl="parChTrans1D2" presStyleIdx="0" presStyleCnt="6"/>
      <dgm:spPr/>
      <dgm:t>
        <a:bodyPr/>
        <a:lstStyle/>
        <a:p>
          <a:endParaRPr lang="en-US"/>
        </a:p>
      </dgm:t>
    </dgm:pt>
    <dgm:pt modelId="{CC376A4A-66E3-4A1E-A5C9-C1DAA6896783}" type="pres">
      <dgm:prSet presAssocID="{D52C343E-00D3-4E69-B938-A49B7F9849B1}" presName="hierRoot2" presStyleCnt="0">
        <dgm:presLayoutVars>
          <dgm:hierBranch val="init"/>
        </dgm:presLayoutVars>
      </dgm:prSet>
      <dgm:spPr/>
    </dgm:pt>
    <dgm:pt modelId="{89F80FAF-C75A-4CE3-97F0-093420339BFD}" type="pres">
      <dgm:prSet presAssocID="{D52C343E-00D3-4E69-B938-A49B7F9849B1}" presName="rootComposite" presStyleCnt="0"/>
      <dgm:spPr/>
    </dgm:pt>
    <dgm:pt modelId="{75E14B84-8374-4A52-8074-CEB21549A585}" type="pres">
      <dgm:prSet presAssocID="{D52C343E-00D3-4E69-B938-A49B7F9849B1}" presName="rootText" presStyleLbl="node2" presStyleIdx="0" presStyleCnt="6" custScaleY="1350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C13091-FA24-41C4-B92E-42408AD782E6}" type="pres">
      <dgm:prSet presAssocID="{D52C343E-00D3-4E69-B938-A49B7F9849B1}" presName="rootConnector" presStyleLbl="node2" presStyleIdx="0" presStyleCnt="6"/>
      <dgm:spPr/>
      <dgm:t>
        <a:bodyPr/>
        <a:lstStyle/>
        <a:p>
          <a:endParaRPr lang="en-US"/>
        </a:p>
      </dgm:t>
    </dgm:pt>
    <dgm:pt modelId="{532F27C4-CC8E-4159-8E51-3983396BDF63}" type="pres">
      <dgm:prSet presAssocID="{D52C343E-00D3-4E69-B938-A49B7F9849B1}" presName="hierChild4" presStyleCnt="0"/>
      <dgm:spPr/>
    </dgm:pt>
    <dgm:pt modelId="{12679D61-2893-47EB-9F42-E50C779F2FB9}" type="pres">
      <dgm:prSet presAssocID="{D52C343E-00D3-4E69-B938-A49B7F9849B1}" presName="hierChild5" presStyleCnt="0"/>
      <dgm:spPr/>
    </dgm:pt>
    <dgm:pt modelId="{D7DC5AD8-39F2-44E5-BE50-F54B174B3685}" type="pres">
      <dgm:prSet presAssocID="{7B1A16B2-7781-4F76-B8BB-52255CB05B38}" presName="Name37" presStyleLbl="parChTrans1D2" presStyleIdx="1" presStyleCnt="6"/>
      <dgm:spPr/>
      <dgm:t>
        <a:bodyPr/>
        <a:lstStyle/>
        <a:p>
          <a:endParaRPr lang="en-US"/>
        </a:p>
      </dgm:t>
    </dgm:pt>
    <dgm:pt modelId="{F379745E-18E5-4ADA-B883-D193E7204928}" type="pres">
      <dgm:prSet presAssocID="{EAF1EC15-5163-42C1-A987-B290E9C81AA1}" presName="hierRoot2" presStyleCnt="0">
        <dgm:presLayoutVars>
          <dgm:hierBranch val="init"/>
        </dgm:presLayoutVars>
      </dgm:prSet>
      <dgm:spPr/>
    </dgm:pt>
    <dgm:pt modelId="{F5AFD52E-F820-470D-93E1-BE40D9DC8A0E}" type="pres">
      <dgm:prSet presAssocID="{EAF1EC15-5163-42C1-A987-B290E9C81AA1}" presName="rootComposite" presStyleCnt="0"/>
      <dgm:spPr/>
    </dgm:pt>
    <dgm:pt modelId="{8C2DF22E-AFFB-4404-BE7B-BA0F861CBC56}" type="pres">
      <dgm:prSet presAssocID="{EAF1EC15-5163-42C1-A987-B290E9C81AA1}" presName="rootText" presStyleLbl="node2" presStyleIdx="1" presStyleCnt="6" custScaleY="1944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E9DA14-4DB5-480A-882A-DE219876896E}" type="pres">
      <dgm:prSet presAssocID="{EAF1EC15-5163-42C1-A987-B290E9C81AA1}" presName="rootConnector" presStyleLbl="node2" presStyleIdx="1" presStyleCnt="6"/>
      <dgm:spPr/>
      <dgm:t>
        <a:bodyPr/>
        <a:lstStyle/>
        <a:p>
          <a:endParaRPr lang="en-US"/>
        </a:p>
      </dgm:t>
    </dgm:pt>
    <dgm:pt modelId="{EC5F66CD-D511-469C-9C65-A6BDA74C1383}" type="pres">
      <dgm:prSet presAssocID="{EAF1EC15-5163-42C1-A987-B290E9C81AA1}" presName="hierChild4" presStyleCnt="0"/>
      <dgm:spPr/>
    </dgm:pt>
    <dgm:pt modelId="{90157253-4E26-4F95-9FD6-8F8118F1D4BA}" type="pres">
      <dgm:prSet presAssocID="{EAF1EC15-5163-42C1-A987-B290E9C81AA1}" presName="hierChild5" presStyleCnt="0"/>
      <dgm:spPr/>
    </dgm:pt>
    <dgm:pt modelId="{AD8BBE1E-D5E8-4125-9B67-B6ACD3D3F533}" type="pres">
      <dgm:prSet presAssocID="{3D22F5A1-122C-445F-99DE-C22C214446C7}" presName="Name37" presStyleLbl="parChTrans1D2" presStyleIdx="2" presStyleCnt="6"/>
      <dgm:spPr/>
      <dgm:t>
        <a:bodyPr/>
        <a:lstStyle/>
        <a:p>
          <a:endParaRPr lang="en-US"/>
        </a:p>
      </dgm:t>
    </dgm:pt>
    <dgm:pt modelId="{7341F34A-2C9B-4061-A716-2704BB1451E0}" type="pres">
      <dgm:prSet presAssocID="{972D0871-B1D4-4275-9EE7-A79E1FE7D08B}" presName="hierRoot2" presStyleCnt="0">
        <dgm:presLayoutVars>
          <dgm:hierBranch val="init"/>
        </dgm:presLayoutVars>
      </dgm:prSet>
      <dgm:spPr/>
    </dgm:pt>
    <dgm:pt modelId="{9253FD68-DD09-4E28-8EBD-36FC626B5777}" type="pres">
      <dgm:prSet presAssocID="{972D0871-B1D4-4275-9EE7-A79E1FE7D08B}" presName="rootComposite" presStyleCnt="0"/>
      <dgm:spPr/>
    </dgm:pt>
    <dgm:pt modelId="{6C2F7501-0F53-48AA-8197-32CA0120FC09}" type="pres">
      <dgm:prSet presAssocID="{972D0871-B1D4-4275-9EE7-A79E1FE7D08B}" presName="rootText" presStyleLbl="node2" presStyleIdx="2" presStyleCnt="6" custScaleY="1565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B6CB1E-C812-4135-92E1-3CBC30D0CE78}" type="pres">
      <dgm:prSet presAssocID="{972D0871-B1D4-4275-9EE7-A79E1FE7D08B}" presName="rootConnector" presStyleLbl="node2" presStyleIdx="2" presStyleCnt="6"/>
      <dgm:spPr/>
      <dgm:t>
        <a:bodyPr/>
        <a:lstStyle/>
        <a:p>
          <a:endParaRPr lang="en-US"/>
        </a:p>
      </dgm:t>
    </dgm:pt>
    <dgm:pt modelId="{5C7F22BD-CC3C-40FD-A97F-EB8D764FE049}" type="pres">
      <dgm:prSet presAssocID="{972D0871-B1D4-4275-9EE7-A79E1FE7D08B}" presName="hierChild4" presStyleCnt="0"/>
      <dgm:spPr/>
    </dgm:pt>
    <dgm:pt modelId="{4FB39A11-29B9-440E-928F-92A25F58EA6B}" type="pres">
      <dgm:prSet presAssocID="{972D0871-B1D4-4275-9EE7-A79E1FE7D08B}" presName="hierChild5" presStyleCnt="0"/>
      <dgm:spPr/>
    </dgm:pt>
    <dgm:pt modelId="{BF6D7805-DD83-45AD-B7FF-CB95B95F33C6}" type="pres">
      <dgm:prSet presAssocID="{0D146C86-DC94-4EF4-8A79-3937D3691A2F}" presName="Name37" presStyleLbl="parChTrans1D2" presStyleIdx="3" presStyleCnt="6"/>
      <dgm:spPr/>
      <dgm:t>
        <a:bodyPr/>
        <a:lstStyle/>
        <a:p>
          <a:endParaRPr lang="en-US"/>
        </a:p>
      </dgm:t>
    </dgm:pt>
    <dgm:pt modelId="{672323A0-F6C5-4D79-880F-9EB0E584A770}" type="pres">
      <dgm:prSet presAssocID="{70A192D1-F70B-481D-983A-2F25F83C60DB}" presName="hierRoot2" presStyleCnt="0">
        <dgm:presLayoutVars>
          <dgm:hierBranch val="init"/>
        </dgm:presLayoutVars>
      </dgm:prSet>
      <dgm:spPr/>
    </dgm:pt>
    <dgm:pt modelId="{31192066-4D3D-4C5B-8628-129F4C2E554F}" type="pres">
      <dgm:prSet presAssocID="{70A192D1-F70B-481D-983A-2F25F83C60DB}" presName="rootComposite" presStyleCnt="0"/>
      <dgm:spPr/>
    </dgm:pt>
    <dgm:pt modelId="{EB788AEF-86DE-4C08-89F6-4D8E7CA0B1B9}" type="pres">
      <dgm:prSet presAssocID="{70A192D1-F70B-481D-983A-2F25F83C60DB}" presName="rootText" presStyleLbl="node2" presStyleIdx="3" presStyleCnt="6" custScaleX="122258" custScaleY="1683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F2F33F-C64A-47FF-B794-6F02132286A5}" type="pres">
      <dgm:prSet presAssocID="{70A192D1-F70B-481D-983A-2F25F83C60DB}" presName="rootConnector" presStyleLbl="node2" presStyleIdx="3" presStyleCnt="6"/>
      <dgm:spPr/>
      <dgm:t>
        <a:bodyPr/>
        <a:lstStyle/>
        <a:p>
          <a:endParaRPr lang="en-US"/>
        </a:p>
      </dgm:t>
    </dgm:pt>
    <dgm:pt modelId="{C4617D5C-77EC-4D79-B486-012FACCAC33F}" type="pres">
      <dgm:prSet presAssocID="{70A192D1-F70B-481D-983A-2F25F83C60DB}" presName="hierChild4" presStyleCnt="0"/>
      <dgm:spPr/>
    </dgm:pt>
    <dgm:pt modelId="{CF5419A3-83C9-4398-B6EB-B5E8BC7E4737}" type="pres">
      <dgm:prSet presAssocID="{70A192D1-F70B-481D-983A-2F25F83C60DB}" presName="hierChild5" presStyleCnt="0"/>
      <dgm:spPr/>
    </dgm:pt>
    <dgm:pt modelId="{FE2540CD-4A34-45B5-A3CF-E054D8AA87D8}" type="pres">
      <dgm:prSet presAssocID="{1F399276-5180-4CD4-A00F-287FC83A307A}" presName="Name37" presStyleLbl="parChTrans1D2" presStyleIdx="4" presStyleCnt="6"/>
      <dgm:spPr/>
      <dgm:t>
        <a:bodyPr/>
        <a:lstStyle/>
        <a:p>
          <a:endParaRPr lang="en-US"/>
        </a:p>
      </dgm:t>
    </dgm:pt>
    <dgm:pt modelId="{0EAB28CF-323F-4311-9FFC-13528A3C21F1}" type="pres">
      <dgm:prSet presAssocID="{8D1BA95D-BB2A-4ABA-AF30-70956E814AAA}" presName="hierRoot2" presStyleCnt="0">
        <dgm:presLayoutVars>
          <dgm:hierBranch val="init"/>
        </dgm:presLayoutVars>
      </dgm:prSet>
      <dgm:spPr/>
    </dgm:pt>
    <dgm:pt modelId="{8C421C03-AFC0-4913-B8D4-C5C3CACE9800}" type="pres">
      <dgm:prSet presAssocID="{8D1BA95D-BB2A-4ABA-AF30-70956E814AAA}" presName="rootComposite" presStyleCnt="0"/>
      <dgm:spPr/>
    </dgm:pt>
    <dgm:pt modelId="{1BDFD395-A24B-4EDF-9A26-0B085BF2F5F4}" type="pres">
      <dgm:prSet presAssocID="{8D1BA95D-BB2A-4ABA-AF30-70956E814AAA}" presName="rootText" presStyleLbl="node2" presStyleIdx="4" presStyleCnt="6" custScaleX="128917" custScaleY="1617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4A1204-53EE-4CD3-B9E5-53E1AED7389C}" type="pres">
      <dgm:prSet presAssocID="{8D1BA95D-BB2A-4ABA-AF30-70956E814AAA}" presName="rootConnector" presStyleLbl="node2" presStyleIdx="4" presStyleCnt="6"/>
      <dgm:spPr/>
      <dgm:t>
        <a:bodyPr/>
        <a:lstStyle/>
        <a:p>
          <a:endParaRPr lang="en-US"/>
        </a:p>
      </dgm:t>
    </dgm:pt>
    <dgm:pt modelId="{13CA210F-B399-4CA9-91D6-755A6F3F0670}" type="pres">
      <dgm:prSet presAssocID="{8D1BA95D-BB2A-4ABA-AF30-70956E814AAA}" presName="hierChild4" presStyleCnt="0"/>
      <dgm:spPr/>
    </dgm:pt>
    <dgm:pt modelId="{7A9D04C7-038E-4FBB-8FEC-E0AEEE3894C9}" type="pres">
      <dgm:prSet presAssocID="{8D1BA95D-BB2A-4ABA-AF30-70956E814AAA}" presName="hierChild5" presStyleCnt="0"/>
      <dgm:spPr/>
    </dgm:pt>
    <dgm:pt modelId="{22336F5C-D382-4C81-9612-244ED5B2C459}" type="pres">
      <dgm:prSet presAssocID="{3D7FBEE4-B5C4-4833-B6BB-034600DBA12B}" presName="Name37" presStyleLbl="parChTrans1D2" presStyleIdx="5" presStyleCnt="6"/>
      <dgm:spPr/>
      <dgm:t>
        <a:bodyPr/>
        <a:lstStyle/>
        <a:p>
          <a:endParaRPr lang="en-US"/>
        </a:p>
      </dgm:t>
    </dgm:pt>
    <dgm:pt modelId="{5C168D7F-BB58-45B1-8B97-D79EF8EA4576}" type="pres">
      <dgm:prSet presAssocID="{42E26EB8-A652-43E6-BE0C-5579D21B4CEF}" presName="hierRoot2" presStyleCnt="0">
        <dgm:presLayoutVars>
          <dgm:hierBranch val="init"/>
        </dgm:presLayoutVars>
      </dgm:prSet>
      <dgm:spPr/>
    </dgm:pt>
    <dgm:pt modelId="{3E053538-3BE5-44B7-82C7-06BDDFE79EEC}" type="pres">
      <dgm:prSet presAssocID="{42E26EB8-A652-43E6-BE0C-5579D21B4CEF}" presName="rootComposite" presStyleCnt="0"/>
      <dgm:spPr/>
    </dgm:pt>
    <dgm:pt modelId="{4D40CE78-8DF6-4C7A-9EAC-00ACF1F81B95}" type="pres">
      <dgm:prSet presAssocID="{42E26EB8-A652-43E6-BE0C-5579D21B4CEF}" presName="rootText" presStyleLbl="node2" presStyleIdx="5" presStyleCnt="6" custScaleX="108171" custScaleY="1813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8453BE-8797-4CEB-B4ED-99A540B5D3E3}" type="pres">
      <dgm:prSet presAssocID="{42E26EB8-A652-43E6-BE0C-5579D21B4CEF}" presName="rootConnector" presStyleLbl="node2" presStyleIdx="5" presStyleCnt="6"/>
      <dgm:spPr/>
      <dgm:t>
        <a:bodyPr/>
        <a:lstStyle/>
        <a:p>
          <a:endParaRPr lang="en-US"/>
        </a:p>
      </dgm:t>
    </dgm:pt>
    <dgm:pt modelId="{E8A4D03D-8883-41D9-8461-EA62E34DFE42}" type="pres">
      <dgm:prSet presAssocID="{42E26EB8-A652-43E6-BE0C-5579D21B4CEF}" presName="hierChild4" presStyleCnt="0"/>
      <dgm:spPr/>
    </dgm:pt>
    <dgm:pt modelId="{C82E2F13-A0DA-430F-AE10-0B817B937619}" type="pres">
      <dgm:prSet presAssocID="{42E26EB8-A652-43E6-BE0C-5579D21B4CEF}" presName="hierChild5" presStyleCnt="0"/>
      <dgm:spPr/>
    </dgm:pt>
    <dgm:pt modelId="{92545263-BC60-4744-B24F-F30050406532}" type="pres">
      <dgm:prSet presAssocID="{9494E71E-4051-4C58-A319-D8C22543131C}" presName="hierChild3" presStyleCnt="0"/>
      <dgm:spPr/>
    </dgm:pt>
  </dgm:ptLst>
  <dgm:cxnLst>
    <dgm:cxn modelId="{2A203DF4-DECA-4B2E-963C-D656D9851509}" srcId="{9494E71E-4051-4C58-A319-D8C22543131C}" destId="{42E26EB8-A652-43E6-BE0C-5579D21B4CEF}" srcOrd="5" destOrd="0" parTransId="{3D7FBEE4-B5C4-4833-B6BB-034600DBA12B}" sibTransId="{C3354994-326C-4BDA-88A1-AE13EDDC38B3}"/>
    <dgm:cxn modelId="{9977436C-59D9-4DA4-A991-3BEE3A572375}" type="presOf" srcId="{7B1A16B2-7781-4F76-B8BB-52255CB05B38}" destId="{D7DC5AD8-39F2-44E5-BE50-F54B174B3685}" srcOrd="0" destOrd="0" presId="urn:microsoft.com/office/officeart/2005/8/layout/orgChart1"/>
    <dgm:cxn modelId="{CC673E59-7579-4051-AB8E-CAA17D25E44C}" type="presOf" srcId="{8D1BA95D-BB2A-4ABA-AF30-70956E814AAA}" destId="{224A1204-53EE-4CD3-B9E5-53E1AED7389C}" srcOrd="1" destOrd="0" presId="urn:microsoft.com/office/officeart/2005/8/layout/orgChart1"/>
    <dgm:cxn modelId="{F928E52D-D321-4246-9B8B-3AC0CA384B7E}" srcId="{9494E71E-4051-4C58-A319-D8C22543131C}" destId="{D52C343E-00D3-4E69-B938-A49B7F9849B1}" srcOrd="0" destOrd="0" parTransId="{3D0D0854-622C-4D0D-9C90-2265B000C525}" sibTransId="{1642E551-9659-49EF-A598-AB580AF6D3E9}"/>
    <dgm:cxn modelId="{1D088C29-0D0C-4743-B894-31689CA13B19}" type="presOf" srcId="{3D22F5A1-122C-445F-99DE-C22C214446C7}" destId="{AD8BBE1E-D5E8-4125-9B67-B6ACD3D3F533}" srcOrd="0" destOrd="0" presId="urn:microsoft.com/office/officeart/2005/8/layout/orgChart1"/>
    <dgm:cxn modelId="{02375731-7164-465E-8607-32228D44EF32}" type="presOf" srcId="{EAF1EC15-5163-42C1-A987-B290E9C81AA1}" destId="{8C2DF22E-AFFB-4404-BE7B-BA0F861CBC56}" srcOrd="0" destOrd="0" presId="urn:microsoft.com/office/officeart/2005/8/layout/orgChart1"/>
    <dgm:cxn modelId="{24D6C5D9-5058-4315-B6A7-3FDA1B4B3107}" srcId="{9494E71E-4051-4C58-A319-D8C22543131C}" destId="{8D1BA95D-BB2A-4ABA-AF30-70956E814AAA}" srcOrd="4" destOrd="0" parTransId="{1F399276-5180-4CD4-A00F-287FC83A307A}" sibTransId="{C1BB67E3-132C-4137-85F4-00E48AB2F06B}"/>
    <dgm:cxn modelId="{31BA3642-A02A-4995-B9D2-2B5A37FE4FB4}" type="presOf" srcId="{D52C343E-00D3-4E69-B938-A49B7F9849B1}" destId="{75E14B84-8374-4A52-8074-CEB21549A585}" srcOrd="0" destOrd="0" presId="urn:microsoft.com/office/officeart/2005/8/layout/orgChart1"/>
    <dgm:cxn modelId="{C623E35E-54C2-4E84-885B-FEEF540A2BAA}" type="presOf" srcId="{B17D66C3-F20D-407E-8AF0-C73A9AEF52B1}" destId="{45098451-B37D-4BB0-8C95-7452BBABCA8E}" srcOrd="0" destOrd="0" presId="urn:microsoft.com/office/officeart/2005/8/layout/orgChart1"/>
    <dgm:cxn modelId="{46B0329D-D388-4D2B-A5D9-3681F3BBE7CC}" type="presOf" srcId="{972D0871-B1D4-4275-9EE7-A79E1FE7D08B}" destId="{6C2F7501-0F53-48AA-8197-32CA0120FC09}" srcOrd="0" destOrd="0" presId="urn:microsoft.com/office/officeart/2005/8/layout/orgChart1"/>
    <dgm:cxn modelId="{0F8781D8-F8F4-4590-9343-AD6C361275C0}" type="presOf" srcId="{9494E71E-4051-4C58-A319-D8C22543131C}" destId="{23979BE5-CB57-4E5B-AF3C-A3207BAB2D8A}" srcOrd="1" destOrd="0" presId="urn:microsoft.com/office/officeart/2005/8/layout/orgChart1"/>
    <dgm:cxn modelId="{FF28E3DA-DF7D-44EE-A603-467DBC7B8537}" srcId="{9494E71E-4051-4C58-A319-D8C22543131C}" destId="{EAF1EC15-5163-42C1-A987-B290E9C81AA1}" srcOrd="1" destOrd="0" parTransId="{7B1A16B2-7781-4F76-B8BB-52255CB05B38}" sibTransId="{2DD6B196-4711-476D-BD21-24116A009B86}"/>
    <dgm:cxn modelId="{C1F79D9E-D5C7-4288-BFA8-ACA13B117C19}" srcId="{9494E71E-4051-4C58-A319-D8C22543131C}" destId="{972D0871-B1D4-4275-9EE7-A79E1FE7D08B}" srcOrd="2" destOrd="0" parTransId="{3D22F5A1-122C-445F-99DE-C22C214446C7}" sibTransId="{9081D5F2-C037-4448-90F1-A7C2AFB896D3}"/>
    <dgm:cxn modelId="{1CE92EBA-093A-4D55-A423-CC62E61E9E95}" type="presOf" srcId="{0D146C86-DC94-4EF4-8A79-3937D3691A2F}" destId="{BF6D7805-DD83-45AD-B7FF-CB95B95F33C6}" srcOrd="0" destOrd="0" presId="urn:microsoft.com/office/officeart/2005/8/layout/orgChart1"/>
    <dgm:cxn modelId="{FC5DD729-C7C8-4586-97BA-7F3D823C87B4}" type="presOf" srcId="{972D0871-B1D4-4275-9EE7-A79E1FE7D08B}" destId="{17B6CB1E-C812-4135-92E1-3CBC30D0CE78}" srcOrd="1" destOrd="0" presId="urn:microsoft.com/office/officeart/2005/8/layout/orgChart1"/>
    <dgm:cxn modelId="{594CEEB3-4B58-493E-9557-8B9E927F983F}" type="presOf" srcId="{1F399276-5180-4CD4-A00F-287FC83A307A}" destId="{FE2540CD-4A34-45B5-A3CF-E054D8AA87D8}" srcOrd="0" destOrd="0" presId="urn:microsoft.com/office/officeart/2005/8/layout/orgChart1"/>
    <dgm:cxn modelId="{F63BCD24-9724-4241-BAB4-F2CCA5FD5780}" type="presOf" srcId="{EAF1EC15-5163-42C1-A987-B290E9C81AA1}" destId="{D6E9DA14-4DB5-480A-882A-DE219876896E}" srcOrd="1" destOrd="0" presId="urn:microsoft.com/office/officeart/2005/8/layout/orgChart1"/>
    <dgm:cxn modelId="{0B44AD19-98BE-4726-97E7-D142BE3491CE}" srcId="{9494E71E-4051-4C58-A319-D8C22543131C}" destId="{70A192D1-F70B-481D-983A-2F25F83C60DB}" srcOrd="3" destOrd="0" parTransId="{0D146C86-DC94-4EF4-8A79-3937D3691A2F}" sibTransId="{93113DCD-E397-497F-A4A0-340F0F24D2E5}"/>
    <dgm:cxn modelId="{7B106D3E-6234-4C0C-9E91-725CA7B3C6A7}" type="presOf" srcId="{8D1BA95D-BB2A-4ABA-AF30-70956E814AAA}" destId="{1BDFD395-A24B-4EDF-9A26-0B085BF2F5F4}" srcOrd="0" destOrd="0" presId="urn:microsoft.com/office/officeart/2005/8/layout/orgChart1"/>
    <dgm:cxn modelId="{8B3722A2-53AC-49FD-A97D-4CF06CD1EBE8}" type="presOf" srcId="{9494E71E-4051-4C58-A319-D8C22543131C}" destId="{E8AF21B0-9AA7-47A0-A9BB-FD8F8596AF89}" srcOrd="0" destOrd="0" presId="urn:microsoft.com/office/officeart/2005/8/layout/orgChart1"/>
    <dgm:cxn modelId="{C10C0D9D-D0B9-4FD0-8867-E2ADD3C6A209}" type="presOf" srcId="{42E26EB8-A652-43E6-BE0C-5579D21B4CEF}" destId="{308453BE-8797-4CEB-B4ED-99A540B5D3E3}" srcOrd="1" destOrd="0" presId="urn:microsoft.com/office/officeart/2005/8/layout/orgChart1"/>
    <dgm:cxn modelId="{5CB9778E-857B-4991-B415-2026DC4AFEBD}" type="presOf" srcId="{3D0D0854-622C-4D0D-9C90-2265B000C525}" destId="{013C39AE-4981-412F-8D57-2AAFC1D72E78}" srcOrd="0" destOrd="0" presId="urn:microsoft.com/office/officeart/2005/8/layout/orgChart1"/>
    <dgm:cxn modelId="{C38EA69F-2DAC-4767-8D77-22B02DB4E42E}" type="presOf" srcId="{D52C343E-00D3-4E69-B938-A49B7F9849B1}" destId="{08C13091-FA24-41C4-B92E-42408AD782E6}" srcOrd="1" destOrd="0" presId="urn:microsoft.com/office/officeart/2005/8/layout/orgChart1"/>
    <dgm:cxn modelId="{E9C97E61-7605-4411-B27F-060A7B0907B6}" type="presOf" srcId="{70A192D1-F70B-481D-983A-2F25F83C60DB}" destId="{EB788AEF-86DE-4C08-89F6-4D8E7CA0B1B9}" srcOrd="0" destOrd="0" presId="urn:microsoft.com/office/officeart/2005/8/layout/orgChart1"/>
    <dgm:cxn modelId="{C664A0DB-5960-46ED-8D17-25E7A96E8D96}" srcId="{B17D66C3-F20D-407E-8AF0-C73A9AEF52B1}" destId="{9494E71E-4051-4C58-A319-D8C22543131C}" srcOrd="0" destOrd="0" parTransId="{8FD0F54A-0FF7-40B2-86D4-0BA9EA9DDF9A}" sibTransId="{6BC2699A-93BF-44F7-BD25-ABD7F2C5ECC4}"/>
    <dgm:cxn modelId="{044C8AE6-D546-4074-93F6-55F0029D3B4C}" type="presOf" srcId="{70A192D1-F70B-481D-983A-2F25F83C60DB}" destId="{6CF2F33F-C64A-47FF-B794-6F02132286A5}" srcOrd="1" destOrd="0" presId="urn:microsoft.com/office/officeart/2005/8/layout/orgChart1"/>
    <dgm:cxn modelId="{AFC34A0F-E6A3-443B-97EF-C109243DDC49}" type="presOf" srcId="{3D7FBEE4-B5C4-4833-B6BB-034600DBA12B}" destId="{22336F5C-D382-4C81-9612-244ED5B2C459}" srcOrd="0" destOrd="0" presId="urn:microsoft.com/office/officeart/2005/8/layout/orgChart1"/>
    <dgm:cxn modelId="{D6546104-7D3B-4F1F-A805-EE9AB2155D77}" type="presOf" srcId="{42E26EB8-A652-43E6-BE0C-5579D21B4CEF}" destId="{4D40CE78-8DF6-4C7A-9EAC-00ACF1F81B95}" srcOrd="0" destOrd="0" presId="urn:microsoft.com/office/officeart/2005/8/layout/orgChart1"/>
    <dgm:cxn modelId="{24ADDA7B-F894-42FA-9D8A-97B1064CFDA3}" type="presParOf" srcId="{45098451-B37D-4BB0-8C95-7452BBABCA8E}" destId="{1024CFC9-6B84-42C4-8F37-F6E508DC520D}" srcOrd="0" destOrd="0" presId="urn:microsoft.com/office/officeart/2005/8/layout/orgChart1"/>
    <dgm:cxn modelId="{DEC385CE-E0C8-412A-9E4C-1ED623AD26F2}" type="presParOf" srcId="{1024CFC9-6B84-42C4-8F37-F6E508DC520D}" destId="{44F18F88-C8BD-42DF-B277-0293D309A09C}" srcOrd="0" destOrd="0" presId="urn:microsoft.com/office/officeart/2005/8/layout/orgChart1"/>
    <dgm:cxn modelId="{4029BA95-2B22-4FED-8999-97D04BFAE02D}" type="presParOf" srcId="{44F18F88-C8BD-42DF-B277-0293D309A09C}" destId="{E8AF21B0-9AA7-47A0-A9BB-FD8F8596AF89}" srcOrd="0" destOrd="0" presId="urn:microsoft.com/office/officeart/2005/8/layout/orgChart1"/>
    <dgm:cxn modelId="{96F4CF7A-5696-4F31-8188-34B64DB51470}" type="presParOf" srcId="{44F18F88-C8BD-42DF-B277-0293D309A09C}" destId="{23979BE5-CB57-4E5B-AF3C-A3207BAB2D8A}" srcOrd="1" destOrd="0" presId="urn:microsoft.com/office/officeart/2005/8/layout/orgChart1"/>
    <dgm:cxn modelId="{CC8FF93B-6667-4B19-A652-1098EF28E9DE}" type="presParOf" srcId="{1024CFC9-6B84-42C4-8F37-F6E508DC520D}" destId="{E0E1FA72-A9EE-4996-8402-7FE4C7EDC9A6}" srcOrd="1" destOrd="0" presId="urn:microsoft.com/office/officeart/2005/8/layout/orgChart1"/>
    <dgm:cxn modelId="{F25751E2-59E9-48FD-9EC2-1060D4C020ED}" type="presParOf" srcId="{E0E1FA72-A9EE-4996-8402-7FE4C7EDC9A6}" destId="{013C39AE-4981-412F-8D57-2AAFC1D72E78}" srcOrd="0" destOrd="0" presId="urn:microsoft.com/office/officeart/2005/8/layout/orgChart1"/>
    <dgm:cxn modelId="{B9F9A7B5-B3E2-4094-845C-6D6B38E9BD0D}" type="presParOf" srcId="{E0E1FA72-A9EE-4996-8402-7FE4C7EDC9A6}" destId="{CC376A4A-66E3-4A1E-A5C9-C1DAA6896783}" srcOrd="1" destOrd="0" presId="urn:microsoft.com/office/officeart/2005/8/layout/orgChart1"/>
    <dgm:cxn modelId="{670E2BEE-F38C-4165-A4CD-A9B6AFCDAA02}" type="presParOf" srcId="{CC376A4A-66E3-4A1E-A5C9-C1DAA6896783}" destId="{89F80FAF-C75A-4CE3-97F0-093420339BFD}" srcOrd="0" destOrd="0" presId="urn:microsoft.com/office/officeart/2005/8/layout/orgChart1"/>
    <dgm:cxn modelId="{DC65B5A1-7A4D-4DB9-8D16-12B5FFB9507D}" type="presParOf" srcId="{89F80FAF-C75A-4CE3-97F0-093420339BFD}" destId="{75E14B84-8374-4A52-8074-CEB21549A585}" srcOrd="0" destOrd="0" presId="urn:microsoft.com/office/officeart/2005/8/layout/orgChart1"/>
    <dgm:cxn modelId="{511A94B2-AED7-4353-BB70-1B5496F79E83}" type="presParOf" srcId="{89F80FAF-C75A-4CE3-97F0-093420339BFD}" destId="{08C13091-FA24-41C4-B92E-42408AD782E6}" srcOrd="1" destOrd="0" presId="urn:microsoft.com/office/officeart/2005/8/layout/orgChart1"/>
    <dgm:cxn modelId="{2D4D46AB-66CB-487D-A7A4-49DEC17AF53B}" type="presParOf" srcId="{CC376A4A-66E3-4A1E-A5C9-C1DAA6896783}" destId="{532F27C4-CC8E-4159-8E51-3983396BDF63}" srcOrd="1" destOrd="0" presId="urn:microsoft.com/office/officeart/2005/8/layout/orgChart1"/>
    <dgm:cxn modelId="{8C442FA7-B898-4AA7-BD9E-FA907523D84D}" type="presParOf" srcId="{CC376A4A-66E3-4A1E-A5C9-C1DAA6896783}" destId="{12679D61-2893-47EB-9F42-E50C779F2FB9}" srcOrd="2" destOrd="0" presId="urn:microsoft.com/office/officeart/2005/8/layout/orgChart1"/>
    <dgm:cxn modelId="{2C222631-A2E3-429B-AA1B-C903CFF8DFDA}" type="presParOf" srcId="{E0E1FA72-A9EE-4996-8402-7FE4C7EDC9A6}" destId="{D7DC5AD8-39F2-44E5-BE50-F54B174B3685}" srcOrd="2" destOrd="0" presId="urn:microsoft.com/office/officeart/2005/8/layout/orgChart1"/>
    <dgm:cxn modelId="{3691324B-0FFF-408A-B737-D7997F05B35E}" type="presParOf" srcId="{E0E1FA72-A9EE-4996-8402-7FE4C7EDC9A6}" destId="{F379745E-18E5-4ADA-B883-D193E7204928}" srcOrd="3" destOrd="0" presId="urn:microsoft.com/office/officeart/2005/8/layout/orgChart1"/>
    <dgm:cxn modelId="{73C0E0EA-8483-46BC-9A74-A0F251B5AF1A}" type="presParOf" srcId="{F379745E-18E5-4ADA-B883-D193E7204928}" destId="{F5AFD52E-F820-470D-93E1-BE40D9DC8A0E}" srcOrd="0" destOrd="0" presId="urn:microsoft.com/office/officeart/2005/8/layout/orgChart1"/>
    <dgm:cxn modelId="{6220B226-029E-41EC-B7E0-B8836354E1C7}" type="presParOf" srcId="{F5AFD52E-F820-470D-93E1-BE40D9DC8A0E}" destId="{8C2DF22E-AFFB-4404-BE7B-BA0F861CBC56}" srcOrd="0" destOrd="0" presId="urn:microsoft.com/office/officeart/2005/8/layout/orgChart1"/>
    <dgm:cxn modelId="{21B3FA61-D49F-4D93-97DA-3580F44CD3D9}" type="presParOf" srcId="{F5AFD52E-F820-470D-93E1-BE40D9DC8A0E}" destId="{D6E9DA14-4DB5-480A-882A-DE219876896E}" srcOrd="1" destOrd="0" presId="urn:microsoft.com/office/officeart/2005/8/layout/orgChart1"/>
    <dgm:cxn modelId="{6F15C399-A0E0-4152-89AD-38793EA649C3}" type="presParOf" srcId="{F379745E-18E5-4ADA-B883-D193E7204928}" destId="{EC5F66CD-D511-469C-9C65-A6BDA74C1383}" srcOrd="1" destOrd="0" presId="urn:microsoft.com/office/officeart/2005/8/layout/orgChart1"/>
    <dgm:cxn modelId="{581C363A-84AA-4E5A-8A36-2EE125F3EE9F}" type="presParOf" srcId="{F379745E-18E5-4ADA-B883-D193E7204928}" destId="{90157253-4E26-4F95-9FD6-8F8118F1D4BA}" srcOrd="2" destOrd="0" presId="urn:microsoft.com/office/officeart/2005/8/layout/orgChart1"/>
    <dgm:cxn modelId="{99FA200C-6398-42F5-AB0F-F587C05E557A}" type="presParOf" srcId="{E0E1FA72-A9EE-4996-8402-7FE4C7EDC9A6}" destId="{AD8BBE1E-D5E8-4125-9B67-B6ACD3D3F533}" srcOrd="4" destOrd="0" presId="urn:microsoft.com/office/officeart/2005/8/layout/orgChart1"/>
    <dgm:cxn modelId="{068C4DB5-B6FC-4BD6-882F-701350C5DDF9}" type="presParOf" srcId="{E0E1FA72-A9EE-4996-8402-7FE4C7EDC9A6}" destId="{7341F34A-2C9B-4061-A716-2704BB1451E0}" srcOrd="5" destOrd="0" presId="urn:microsoft.com/office/officeart/2005/8/layout/orgChart1"/>
    <dgm:cxn modelId="{3BBF60D0-E18A-4132-A2F7-25BEFFB2949C}" type="presParOf" srcId="{7341F34A-2C9B-4061-A716-2704BB1451E0}" destId="{9253FD68-DD09-4E28-8EBD-36FC626B5777}" srcOrd="0" destOrd="0" presId="urn:microsoft.com/office/officeart/2005/8/layout/orgChart1"/>
    <dgm:cxn modelId="{D5260995-DCE7-4123-B0EA-90B9FC817DA7}" type="presParOf" srcId="{9253FD68-DD09-4E28-8EBD-36FC626B5777}" destId="{6C2F7501-0F53-48AA-8197-32CA0120FC09}" srcOrd="0" destOrd="0" presId="urn:microsoft.com/office/officeart/2005/8/layout/orgChart1"/>
    <dgm:cxn modelId="{F96AB72B-EAA0-4B48-A6C8-0F8DE9199841}" type="presParOf" srcId="{9253FD68-DD09-4E28-8EBD-36FC626B5777}" destId="{17B6CB1E-C812-4135-92E1-3CBC30D0CE78}" srcOrd="1" destOrd="0" presId="urn:microsoft.com/office/officeart/2005/8/layout/orgChart1"/>
    <dgm:cxn modelId="{CB24EA53-0765-4B83-A3D7-9E616D2EAFFD}" type="presParOf" srcId="{7341F34A-2C9B-4061-A716-2704BB1451E0}" destId="{5C7F22BD-CC3C-40FD-A97F-EB8D764FE049}" srcOrd="1" destOrd="0" presId="urn:microsoft.com/office/officeart/2005/8/layout/orgChart1"/>
    <dgm:cxn modelId="{E2DBF78A-1475-47FC-80AC-B98F25AF6E6A}" type="presParOf" srcId="{7341F34A-2C9B-4061-A716-2704BB1451E0}" destId="{4FB39A11-29B9-440E-928F-92A25F58EA6B}" srcOrd="2" destOrd="0" presId="urn:microsoft.com/office/officeart/2005/8/layout/orgChart1"/>
    <dgm:cxn modelId="{E8DC2FB7-C18C-4545-986A-DC5D48AF0BA2}" type="presParOf" srcId="{E0E1FA72-A9EE-4996-8402-7FE4C7EDC9A6}" destId="{BF6D7805-DD83-45AD-B7FF-CB95B95F33C6}" srcOrd="6" destOrd="0" presId="urn:microsoft.com/office/officeart/2005/8/layout/orgChart1"/>
    <dgm:cxn modelId="{A6979A6C-002F-4972-916B-9AD32A3CE878}" type="presParOf" srcId="{E0E1FA72-A9EE-4996-8402-7FE4C7EDC9A6}" destId="{672323A0-F6C5-4D79-880F-9EB0E584A770}" srcOrd="7" destOrd="0" presId="urn:microsoft.com/office/officeart/2005/8/layout/orgChart1"/>
    <dgm:cxn modelId="{048F72EF-36E0-4DF6-874A-1A198D2F38E1}" type="presParOf" srcId="{672323A0-F6C5-4D79-880F-9EB0E584A770}" destId="{31192066-4D3D-4C5B-8628-129F4C2E554F}" srcOrd="0" destOrd="0" presId="urn:microsoft.com/office/officeart/2005/8/layout/orgChart1"/>
    <dgm:cxn modelId="{6F70BFF4-5017-42A6-9D29-CBB13B6AC1FC}" type="presParOf" srcId="{31192066-4D3D-4C5B-8628-129F4C2E554F}" destId="{EB788AEF-86DE-4C08-89F6-4D8E7CA0B1B9}" srcOrd="0" destOrd="0" presId="urn:microsoft.com/office/officeart/2005/8/layout/orgChart1"/>
    <dgm:cxn modelId="{B7AB2322-DB51-4CE2-9CFE-8639ADC9421F}" type="presParOf" srcId="{31192066-4D3D-4C5B-8628-129F4C2E554F}" destId="{6CF2F33F-C64A-47FF-B794-6F02132286A5}" srcOrd="1" destOrd="0" presId="urn:microsoft.com/office/officeart/2005/8/layout/orgChart1"/>
    <dgm:cxn modelId="{59E1DAC1-F126-4130-BF2B-3062C9A38666}" type="presParOf" srcId="{672323A0-F6C5-4D79-880F-9EB0E584A770}" destId="{C4617D5C-77EC-4D79-B486-012FACCAC33F}" srcOrd="1" destOrd="0" presId="urn:microsoft.com/office/officeart/2005/8/layout/orgChart1"/>
    <dgm:cxn modelId="{B906A55F-72AA-4A63-92A3-34185AF38EF7}" type="presParOf" srcId="{672323A0-F6C5-4D79-880F-9EB0E584A770}" destId="{CF5419A3-83C9-4398-B6EB-B5E8BC7E4737}" srcOrd="2" destOrd="0" presId="urn:microsoft.com/office/officeart/2005/8/layout/orgChart1"/>
    <dgm:cxn modelId="{81DEADF5-D688-4D2C-8D59-1086E137E945}" type="presParOf" srcId="{E0E1FA72-A9EE-4996-8402-7FE4C7EDC9A6}" destId="{FE2540CD-4A34-45B5-A3CF-E054D8AA87D8}" srcOrd="8" destOrd="0" presId="urn:microsoft.com/office/officeart/2005/8/layout/orgChart1"/>
    <dgm:cxn modelId="{3F69956D-D40D-4E20-A6CC-20061E3FEE7E}" type="presParOf" srcId="{E0E1FA72-A9EE-4996-8402-7FE4C7EDC9A6}" destId="{0EAB28CF-323F-4311-9FFC-13528A3C21F1}" srcOrd="9" destOrd="0" presId="urn:microsoft.com/office/officeart/2005/8/layout/orgChart1"/>
    <dgm:cxn modelId="{27A7D9F4-0A54-4A67-A2C1-E6000C9FDFAF}" type="presParOf" srcId="{0EAB28CF-323F-4311-9FFC-13528A3C21F1}" destId="{8C421C03-AFC0-4913-B8D4-C5C3CACE9800}" srcOrd="0" destOrd="0" presId="urn:microsoft.com/office/officeart/2005/8/layout/orgChart1"/>
    <dgm:cxn modelId="{0F3BFA4E-540C-443F-A8A5-6EFBA041CBDC}" type="presParOf" srcId="{8C421C03-AFC0-4913-B8D4-C5C3CACE9800}" destId="{1BDFD395-A24B-4EDF-9A26-0B085BF2F5F4}" srcOrd="0" destOrd="0" presId="urn:microsoft.com/office/officeart/2005/8/layout/orgChart1"/>
    <dgm:cxn modelId="{2E14949E-E5EE-4F4E-BDAC-E238D7C760CD}" type="presParOf" srcId="{8C421C03-AFC0-4913-B8D4-C5C3CACE9800}" destId="{224A1204-53EE-4CD3-B9E5-53E1AED7389C}" srcOrd="1" destOrd="0" presId="urn:microsoft.com/office/officeart/2005/8/layout/orgChart1"/>
    <dgm:cxn modelId="{AE10ABFA-2E82-4057-88A7-9BD6A49CD75D}" type="presParOf" srcId="{0EAB28CF-323F-4311-9FFC-13528A3C21F1}" destId="{13CA210F-B399-4CA9-91D6-755A6F3F0670}" srcOrd="1" destOrd="0" presId="urn:microsoft.com/office/officeart/2005/8/layout/orgChart1"/>
    <dgm:cxn modelId="{F5B8D7AD-2CB5-4F2E-BD4D-EFDD6BC73CBC}" type="presParOf" srcId="{0EAB28CF-323F-4311-9FFC-13528A3C21F1}" destId="{7A9D04C7-038E-4FBB-8FEC-E0AEEE3894C9}" srcOrd="2" destOrd="0" presId="urn:microsoft.com/office/officeart/2005/8/layout/orgChart1"/>
    <dgm:cxn modelId="{113A4C9D-DD54-4FF1-9D2D-FE90B23F89FF}" type="presParOf" srcId="{E0E1FA72-A9EE-4996-8402-7FE4C7EDC9A6}" destId="{22336F5C-D382-4C81-9612-244ED5B2C459}" srcOrd="10" destOrd="0" presId="urn:microsoft.com/office/officeart/2005/8/layout/orgChart1"/>
    <dgm:cxn modelId="{E0D9BE31-9BF5-48C2-B962-7CBAF3E464DE}" type="presParOf" srcId="{E0E1FA72-A9EE-4996-8402-7FE4C7EDC9A6}" destId="{5C168D7F-BB58-45B1-8B97-D79EF8EA4576}" srcOrd="11" destOrd="0" presId="urn:microsoft.com/office/officeart/2005/8/layout/orgChart1"/>
    <dgm:cxn modelId="{1B8FBEF9-2FBC-4776-9B01-754608893962}" type="presParOf" srcId="{5C168D7F-BB58-45B1-8B97-D79EF8EA4576}" destId="{3E053538-3BE5-44B7-82C7-06BDDFE79EEC}" srcOrd="0" destOrd="0" presId="urn:microsoft.com/office/officeart/2005/8/layout/orgChart1"/>
    <dgm:cxn modelId="{439E12A2-9FE1-44B6-9A56-31308E9E8489}" type="presParOf" srcId="{3E053538-3BE5-44B7-82C7-06BDDFE79EEC}" destId="{4D40CE78-8DF6-4C7A-9EAC-00ACF1F81B95}" srcOrd="0" destOrd="0" presId="urn:microsoft.com/office/officeart/2005/8/layout/orgChart1"/>
    <dgm:cxn modelId="{915730FB-07BE-4C00-9913-FFF213AB0538}" type="presParOf" srcId="{3E053538-3BE5-44B7-82C7-06BDDFE79EEC}" destId="{308453BE-8797-4CEB-B4ED-99A540B5D3E3}" srcOrd="1" destOrd="0" presId="urn:microsoft.com/office/officeart/2005/8/layout/orgChart1"/>
    <dgm:cxn modelId="{2A694D45-D13C-4908-863D-6A9E48EC7653}" type="presParOf" srcId="{5C168D7F-BB58-45B1-8B97-D79EF8EA4576}" destId="{E8A4D03D-8883-41D9-8461-EA62E34DFE42}" srcOrd="1" destOrd="0" presId="urn:microsoft.com/office/officeart/2005/8/layout/orgChart1"/>
    <dgm:cxn modelId="{2C8A8435-C510-43C9-9370-0E5D15F1C04C}" type="presParOf" srcId="{5C168D7F-BB58-45B1-8B97-D79EF8EA4576}" destId="{C82E2F13-A0DA-430F-AE10-0B817B937619}" srcOrd="2" destOrd="0" presId="urn:microsoft.com/office/officeart/2005/8/layout/orgChart1"/>
    <dgm:cxn modelId="{D42EB2A5-45EE-4401-9A49-EEF2931BC3D0}" type="presParOf" srcId="{1024CFC9-6B84-42C4-8F37-F6E508DC520D}" destId="{92545263-BC60-4744-B24F-F300504065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C2A9A-578B-4320-ADC2-1A6451D56AB6}">
      <dsp:nvSpPr>
        <dsp:cNvPr id="0" name=""/>
        <dsp:cNvSpPr/>
      </dsp:nvSpPr>
      <dsp:spPr>
        <a:xfrm>
          <a:off x="3960812" y="1203397"/>
          <a:ext cx="3396842" cy="235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06"/>
              </a:lnTo>
              <a:lnTo>
                <a:pt x="3396842" y="117906"/>
              </a:lnTo>
              <a:lnTo>
                <a:pt x="3396842" y="235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A3E70-800F-4AC5-ADAA-06686FFD9076}">
      <dsp:nvSpPr>
        <dsp:cNvPr id="0" name=""/>
        <dsp:cNvSpPr/>
      </dsp:nvSpPr>
      <dsp:spPr>
        <a:xfrm>
          <a:off x="3960812" y="1203397"/>
          <a:ext cx="2038105" cy="235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06"/>
              </a:lnTo>
              <a:lnTo>
                <a:pt x="2038105" y="117906"/>
              </a:lnTo>
              <a:lnTo>
                <a:pt x="2038105" y="235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B173-C4ED-4481-B951-050A2AAC8C67}">
      <dsp:nvSpPr>
        <dsp:cNvPr id="0" name=""/>
        <dsp:cNvSpPr/>
      </dsp:nvSpPr>
      <dsp:spPr>
        <a:xfrm>
          <a:off x="3960812" y="1203397"/>
          <a:ext cx="679368" cy="235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06"/>
              </a:lnTo>
              <a:lnTo>
                <a:pt x="679368" y="117906"/>
              </a:lnTo>
              <a:lnTo>
                <a:pt x="679368" y="235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02484-2DF3-4AAD-80C0-9996F9796B3C}">
      <dsp:nvSpPr>
        <dsp:cNvPr id="0" name=""/>
        <dsp:cNvSpPr/>
      </dsp:nvSpPr>
      <dsp:spPr>
        <a:xfrm>
          <a:off x="3281443" y="1203397"/>
          <a:ext cx="679368" cy="235813"/>
        </a:xfrm>
        <a:custGeom>
          <a:avLst/>
          <a:gdLst/>
          <a:ahLst/>
          <a:cxnLst/>
          <a:rect l="0" t="0" r="0" b="0"/>
          <a:pathLst>
            <a:path>
              <a:moveTo>
                <a:pt x="679368" y="0"/>
              </a:moveTo>
              <a:lnTo>
                <a:pt x="679368" y="117906"/>
              </a:lnTo>
              <a:lnTo>
                <a:pt x="0" y="117906"/>
              </a:lnTo>
              <a:lnTo>
                <a:pt x="0" y="235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34AC1-B35B-4070-AD0F-EB2852D2C762}">
      <dsp:nvSpPr>
        <dsp:cNvPr id="0" name=""/>
        <dsp:cNvSpPr/>
      </dsp:nvSpPr>
      <dsp:spPr>
        <a:xfrm>
          <a:off x="1922706" y="1203397"/>
          <a:ext cx="2038105" cy="235813"/>
        </a:xfrm>
        <a:custGeom>
          <a:avLst/>
          <a:gdLst/>
          <a:ahLst/>
          <a:cxnLst/>
          <a:rect l="0" t="0" r="0" b="0"/>
          <a:pathLst>
            <a:path>
              <a:moveTo>
                <a:pt x="2038105" y="0"/>
              </a:moveTo>
              <a:lnTo>
                <a:pt x="2038105" y="117906"/>
              </a:lnTo>
              <a:lnTo>
                <a:pt x="0" y="117906"/>
              </a:lnTo>
              <a:lnTo>
                <a:pt x="0" y="235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79E28-0BBC-46E7-97AE-567844F09777}">
      <dsp:nvSpPr>
        <dsp:cNvPr id="0" name=""/>
        <dsp:cNvSpPr/>
      </dsp:nvSpPr>
      <dsp:spPr>
        <a:xfrm>
          <a:off x="563969" y="1203397"/>
          <a:ext cx="3396842" cy="235813"/>
        </a:xfrm>
        <a:custGeom>
          <a:avLst/>
          <a:gdLst/>
          <a:ahLst/>
          <a:cxnLst/>
          <a:rect l="0" t="0" r="0" b="0"/>
          <a:pathLst>
            <a:path>
              <a:moveTo>
                <a:pt x="3396842" y="0"/>
              </a:moveTo>
              <a:lnTo>
                <a:pt x="3396842" y="117906"/>
              </a:lnTo>
              <a:lnTo>
                <a:pt x="0" y="117906"/>
              </a:lnTo>
              <a:lnTo>
                <a:pt x="0" y="235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A44A6-9BEE-419B-B8FF-D2E583B83289}">
      <dsp:nvSpPr>
        <dsp:cNvPr id="0" name=""/>
        <dsp:cNvSpPr/>
      </dsp:nvSpPr>
      <dsp:spPr>
        <a:xfrm>
          <a:off x="3116800" y="375814"/>
          <a:ext cx="1688023" cy="827583"/>
        </a:xfrm>
        <a:prstGeom prst="rect">
          <a:avLst/>
        </a:prstGeom>
        <a:solidFill>
          <a:srgbClr val="FCE9DC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NAC</a:t>
          </a:r>
        </a:p>
      </dsp:txBody>
      <dsp:txXfrm>
        <a:off x="3116800" y="375814"/>
        <a:ext cx="1688023" cy="827583"/>
      </dsp:txXfrm>
    </dsp:sp>
    <dsp:sp modelId="{222902DF-B56B-4E7F-BBED-DF0E939394E0}">
      <dsp:nvSpPr>
        <dsp:cNvPr id="0" name=""/>
        <dsp:cNvSpPr/>
      </dsp:nvSpPr>
      <dsp:spPr>
        <a:xfrm>
          <a:off x="2508" y="1439211"/>
          <a:ext cx="1122923" cy="561461"/>
        </a:xfrm>
        <a:prstGeom prst="rect">
          <a:avLst/>
        </a:prstGeom>
        <a:solidFill>
          <a:srgbClr val="FCE9DC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CNAD</a:t>
          </a:r>
        </a:p>
      </dsp:txBody>
      <dsp:txXfrm>
        <a:off x="2508" y="1439211"/>
        <a:ext cx="1122923" cy="561461"/>
      </dsp:txXfrm>
    </dsp:sp>
    <dsp:sp modelId="{929C28E4-0462-48F3-9678-B361D81D5E6D}">
      <dsp:nvSpPr>
        <dsp:cNvPr id="0" name=""/>
        <dsp:cNvSpPr/>
      </dsp:nvSpPr>
      <dsp:spPr>
        <a:xfrm>
          <a:off x="1361245" y="1439211"/>
          <a:ext cx="1122923" cy="56146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MC</a:t>
          </a:r>
        </a:p>
      </dsp:txBody>
      <dsp:txXfrm>
        <a:off x="1361245" y="1439211"/>
        <a:ext cx="1122923" cy="561461"/>
      </dsp:txXfrm>
    </dsp:sp>
    <dsp:sp modelId="{298299BF-848B-4BAF-861E-7AD854AE96B1}">
      <dsp:nvSpPr>
        <dsp:cNvPr id="0" name=""/>
        <dsp:cNvSpPr/>
      </dsp:nvSpPr>
      <dsp:spPr>
        <a:xfrm>
          <a:off x="2719982" y="1439211"/>
          <a:ext cx="1122923" cy="561461"/>
        </a:xfrm>
        <a:prstGeom prst="rect">
          <a:avLst/>
        </a:prstGeom>
        <a:solidFill>
          <a:srgbClr val="FCE9DC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C3B</a:t>
          </a:r>
        </a:p>
      </dsp:txBody>
      <dsp:txXfrm>
        <a:off x="2719982" y="1439211"/>
        <a:ext cx="1122923" cy="561461"/>
      </dsp:txXfrm>
    </dsp:sp>
    <dsp:sp modelId="{890877BB-9E0F-4AD5-9E34-8ADB8B17276F}">
      <dsp:nvSpPr>
        <dsp:cNvPr id="0" name=""/>
        <dsp:cNvSpPr/>
      </dsp:nvSpPr>
      <dsp:spPr>
        <a:xfrm>
          <a:off x="4078719" y="1439211"/>
          <a:ext cx="1122923" cy="561461"/>
        </a:xfrm>
        <a:prstGeom prst="rect">
          <a:avLst/>
        </a:prstGeom>
        <a:solidFill>
          <a:srgbClr val="FCE9DC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LC</a:t>
          </a:r>
        </a:p>
      </dsp:txBody>
      <dsp:txXfrm>
        <a:off x="4078719" y="1439211"/>
        <a:ext cx="1122923" cy="561461"/>
      </dsp:txXfrm>
    </dsp:sp>
    <dsp:sp modelId="{F7F30495-EBAD-4220-9500-CEAFFEB80BD0}">
      <dsp:nvSpPr>
        <dsp:cNvPr id="0" name=""/>
        <dsp:cNvSpPr/>
      </dsp:nvSpPr>
      <dsp:spPr>
        <a:xfrm>
          <a:off x="5437456" y="1439211"/>
          <a:ext cx="1122923" cy="561461"/>
        </a:xfrm>
        <a:prstGeom prst="rect">
          <a:avLst/>
        </a:prstGeom>
        <a:solidFill>
          <a:srgbClr val="FCE9DC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CS</a:t>
          </a:r>
        </a:p>
      </dsp:txBody>
      <dsp:txXfrm>
        <a:off x="5437456" y="1439211"/>
        <a:ext cx="1122923" cy="561461"/>
      </dsp:txXfrm>
    </dsp:sp>
    <dsp:sp modelId="{5E453164-9711-47F6-8518-E126EC6903AF}">
      <dsp:nvSpPr>
        <dsp:cNvPr id="0" name=""/>
        <dsp:cNvSpPr/>
      </dsp:nvSpPr>
      <dsp:spPr>
        <a:xfrm>
          <a:off x="6796193" y="1439211"/>
          <a:ext cx="1122923" cy="561461"/>
        </a:xfrm>
        <a:prstGeom prst="rect">
          <a:avLst/>
        </a:prstGeom>
        <a:solidFill>
          <a:srgbClr val="FCE9DC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AVC</a:t>
          </a:r>
        </a:p>
      </dsp:txBody>
      <dsp:txXfrm>
        <a:off x="6796193" y="1439211"/>
        <a:ext cx="1122923" cy="5614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2D4B437-A2B5-4E45-B374-BEEFD3602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0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6464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7BC759-7E54-41E5-A7AD-94B7ABD9B8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405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499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140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296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59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891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4015075" y="8860989"/>
            <a:ext cx="2991624" cy="42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7D057DD-D872-468B-B1DF-7A8A3ED517E5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eaLnBrk="0" hangingPunct="0"/>
              <a:t>20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68500" y="0"/>
            <a:ext cx="3286125" cy="24653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2628966"/>
            <a:ext cx="7023100" cy="6481867"/>
          </a:xfrm>
          <a:noFill/>
          <a:ln/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79801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4015075" y="8860989"/>
            <a:ext cx="2991624" cy="42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7D057DD-D872-468B-B1DF-7A8A3ED517E5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 eaLnBrk="0" hangingPunct="0"/>
              <a:t>21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68500" y="0"/>
            <a:ext cx="3286125" cy="24653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2628966"/>
            <a:ext cx="7023100" cy="6481867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39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368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808" y="8841710"/>
            <a:ext cx="3042619" cy="46590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492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702473" y="4446906"/>
            <a:ext cx="5619782" cy="4137715"/>
          </a:xfrm>
          <a:noFill/>
          <a:ln w="9525"/>
        </p:spPr>
        <p:txBody>
          <a:bodyPr/>
          <a:lstStyle/>
          <a:p>
            <a:endParaRPr lang="en-US" sz="14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9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00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175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53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67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1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76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702473" y="4446906"/>
            <a:ext cx="5619782" cy="4137715"/>
          </a:xfrm>
          <a:noFill/>
          <a:ln w="9525"/>
        </p:spPr>
        <p:txBody>
          <a:bodyPr/>
          <a:lstStyle/>
          <a:p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962753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474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72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5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667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90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685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264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691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889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21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83" y="2379"/>
            <a:ext cx="9144000" cy="1195200"/>
          </a:xfrm>
          <a:prstGeom prst="rect">
            <a:avLst/>
          </a:prstGeom>
          <a:solidFill>
            <a:srgbClr val="EA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11560" y="15205"/>
            <a:ext cx="7886700" cy="118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407" y="-1"/>
            <a:ext cx="9145407" cy="3552498"/>
            <a:chOff x="-1407" y="-1"/>
            <a:chExt cx="9145407" cy="3552498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323473"/>
              <a:ext cx="9144000" cy="2229024"/>
              <a:chOff x="0" y="1323473"/>
              <a:chExt cx="9144000" cy="222902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1323473"/>
                <a:ext cx="9144000" cy="2225842"/>
                <a:chOff x="0" y="2141621"/>
                <a:chExt cx="9144000" cy="2225842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0" y="2141621"/>
                  <a:ext cx="9144000" cy="2225842"/>
                </a:xfrm>
                <a:prstGeom prst="rect">
                  <a:avLst/>
                </a:prstGeom>
                <a:solidFill>
                  <a:srgbClr val="EA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25623" y="2177714"/>
                  <a:ext cx="2999740" cy="2153654"/>
                </a:xfrm>
                <a:prstGeom prst="rect">
                  <a:avLst/>
                </a:prstGeom>
                <a:solidFill>
                  <a:srgbClr val="EAEDF6"/>
                </a:solidFill>
              </p:spPr>
            </p:pic>
            <p:sp>
              <p:nvSpPr>
                <p:cNvPr id="15" name="Rectangle 14"/>
                <p:cNvSpPr/>
                <p:nvPr/>
              </p:nvSpPr>
              <p:spPr>
                <a:xfrm>
                  <a:off x="1" y="2213809"/>
                  <a:ext cx="5787188" cy="2141622"/>
                </a:xfrm>
                <a:prstGeom prst="rect">
                  <a:avLst/>
                </a:prstGeom>
                <a:solidFill>
                  <a:srgbClr val="EA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2800" b="1" kern="1700" spc="100" dirty="0" smtClean="0">
                      <a:solidFill>
                        <a:srgbClr val="27568B"/>
                      </a:solidFill>
                    </a:rPr>
                    <a:t>NATO  STANDARDIZATION  OFFICE                                                                </a:t>
                  </a:r>
                  <a:endParaRPr lang="en-US" sz="2800" b="1" kern="1700" spc="100" dirty="0">
                    <a:solidFill>
                      <a:srgbClr val="27568B"/>
                    </a:solidFill>
                  </a:endParaRPr>
                </a:p>
              </p:txBody>
            </p:sp>
          </p:grpSp>
          <p:pic>
            <p:nvPicPr>
              <p:cNvPr id="12" name="Picture 11" descr="new NSO Logo_sans.png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13424" b="15647"/>
              <a:stretch/>
            </p:blipFill>
            <p:spPr>
              <a:xfrm>
                <a:off x="5931245" y="1323833"/>
                <a:ext cx="3142114" cy="2228664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-1407" y="-1"/>
              <a:ext cx="9143999" cy="13475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2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0" y="3551995"/>
            <a:ext cx="827584" cy="3306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73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-4500"/>
            <a:ext cx="7178675" cy="979937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1630" y="-908"/>
            <a:ext cx="7182370" cy="976345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buClr>
                <a:schemeClr val="accent5">
                  <a:lumMod val="50000"/>
                </a:schemeClr>
              </a:buCl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79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-4500"/>
            <a:ext cx="7178675" cy="979937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1630" y="-908"/>
            <a:ext cx="7182370" cy="976345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buClr>
                <a:schemeClr val="accent5">
                  <a:lumMod val="50000"/>
                </a:schemeClr>
              </a:buCl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69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9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-4500"/>
            <a:ext cx="7178675" cy="979937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1630" y="-908"/>
            <a:ext cx="7182370" cy="976345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buClr>
                <a:schemeClr val="accent5">
                  <a:lumMod val="50000"/>
                </a:schemeClr>
              </a:buCl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36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17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5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-4500"/>
            <a:ext cx="7178675" cy="979937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1630" y="-908"/>
            <a:ext cx="7182370" cy="976345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buClr>
                <a:schemeClr val="accent5">
                  <a:lumMod val="50000"/>
                </a:schemeClr>
              </a:buCl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24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buClr>
                <a:schemeClr val="accent5">
                  <a:lumMod val="50000"/>
                </a:schemeClr>
              </a:buCl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61630" y="-908"/>
            <a:ext cx="7182370" cy="976345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91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68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35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-4500"/>
            <a:ext cx="7178675" cy="979937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1630" y="-908"/>
            <a:ext cx="7182370" cy="976345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buClr>
                <a:schemeClr val="accent5">
                  <a:lumMod val="50000"/>
                </a:schemeClr>
              </a:buCl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23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/>
            <a:fld id="{DB6E6061-A72F-467D-8B00-670F455A61A8}" type="slidenum">
              <a:rPr lang="en-US" sz="11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7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958509" y="-6836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61630" y="-908"/>
            <a:ext cx="7182370" cy="976345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buClr>
                <a:schemeClr val="accent5">
                  <a:lumMod val="50000"/>
                </a:schemeClr>
              </a:buCl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2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11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11560" y="15205"/>
            <a:ext cx="8537422" cy="118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/>
            <a:fld id="{DB6E6061-A72F-467D-8B00-670F455A61A8}" type="slidenum">
              <a:rPr lang="en-US" sz="1400" smtClean="0">
                <a:solidFill>
                  <a:srgbClr val="5B9BD5">
                    <a:lumMod val="50000"/>
                  </a:srgbClr>
                </a:solidFill>
              </a:rPr>
              <a:pPr algn="r"/>
              <a:t>‹#›</a:t>
            </a:fld>
            <a:endParaRPr lang="en-US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8" name="Picture 7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67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437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07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96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-4500"/>
            <a:ext cx="7178675" cy="979937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1630" y="-908"/>
            <a:ext cx="7182370" cy="976345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buClr>
                <a:schemeClr val="accent5">
                  <a:lumMod val="50000"/>
                </a:schemeClr>
              </a:buCl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 sz="2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16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-2"/>
            <a:ext cx="617917" cy="6855889"/>
            <a:chOff x="1" y="-2"/>
            <a:chExt cx="617917" cy="6855889"/>
          </a:xfrm>
        </p:grpSpPr>
        <p:sp>
          <p:nvSpPr>
            <p:cNvPr id="14" name="Rectangle 13"/>
            <p:cNvSpPr/>
            <p:nvPr userDrawn="1"/>
          </p:nvSpPr>
          <p:spPr>
            <a:xfrm rot="16200000">
              <a:off x="-3118985" y="3118984"/>
              <a:ext cx="6855889" cy="617917"/>
            </a:xfrm>
            <a:prstGeom prst="rect">
              <a:avLst/>
            </a:prstGeom>
            <a:solidFill>
              <a:srgbClr val="EAE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4" descr="new NSO Logo_sans.png"/>
            <p:cNvPicPr>
              <a:picLocks noChangeAspect="1"/>
            </p:cNvPicPr>
            <p:nvPr userDrawn="1"/>
          </p:nvPicPr>
          <p:blipFill rotWithShape="1">
            <a:blip r:embed="rId21" cstate="print"/>
            <a:srcRect t="13424" b="15647"/>
            <a:stretch/>
          </p:blipFill>
          <p:spPr>
            <a:xfrm>
              <a:off x="8852" y="6417349"/>
              <a:ext cx="609066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909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50" r:id="rId4"/>
    <p:sldLayoutId id="2147483739" r:id="rId5"/>
    <p:sldLayoutId id="2147483751" r:id="rId6"/>
    <p:sldLayoutId id="2147483752" r:id="rId7"/>
    <p:sldLayoutId id="2147483753" r:id="rId8"/>
    <p:sldLayoutId id="2147483754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084168" y="5733256"/>
            <a:ext cx="40394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Dieter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Schmaglowski</a:t>
            </a:r>
            <a:endParaRPr lang="en-US" sz="1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Deputy Director NSO</a:t>
            </a:r>
            <a:endParaRPr lang="en-US" sz="1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00" y="5779423"/>
            <a:ext cx="3112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     Warsaw, </a:t>
            </a:r>
            <a:r>
              <a:rPr lang="en-GB" sz="1600" smtClean="0">
                <a:solidFill>
                  <a:schemeClr val="accent5">
                    <a:lumMod val="50000"/>
                  </a:schemeClr>
                </a:solidFill>
              </a:rPr>
              <a:t>16 September </a:t>
            </a: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2019</a:t>
            </a:r>
            <a:endParaRPr lang="en-GB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894" y="3956863"/>
            <a:ext cx="5446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NATO Standardization Elements</a:t>
            </a:r>
          </a:p>
          <a:p>
            <a:pPr algn="ctr"/>
            <a:r>
              <a:rPr lang="en-GB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- Roles and Responsibilities - </a:t>
            </a: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90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28600" y="152400"/>
            <a:ext cx="7620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endParaRPr lang="en-US" sz="3600" b="1" dirty="0">
              <a:solidFill>
                <a:srgbClr val="001A6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89430" y="1196752"/>
            <a:ext cx="2884561" cy="841811"/>
            <a:chOff x="5781700" y="5807115"/>
            <a:chExt cx="2827816" cy="802827"/>
          </a:xfrm>
        </p:grpSpPr>
        <p:grpSp>
          <p:nvGrpSpPr>
            <p:cNvPr id="24" name="Group 23"/>
            <p:cNvGrpSpPr/>
            <p:nvPr/>
          </p:nvGrpSpPr>
          <p:grpSpPr>
            <a:xfrm>
              <a:off x="5781700" y="5807115"/>
              <a:ext cx="2827816" cy="322876"/>
              <a:chOff x="1965276" y="5807115"/>
              <a:chExt cx="2827816" cy="322876"/>
            </a:xfrm>
          </p:grpSpPr>
          <p:sp>
            <p:nvSpPr>
              <p:cNvPr id="28" name="Line 69"/>
              <p:cNvSpPr>
                <a:spLocks noChangeShapeType="1"/>
              </p:cNvSpPr>
              <p:nvPr/>
            </p:nvSpPr>
            <p:spPr bwMode="auto">
              <a:xfrm>
                <a:off x="1965276" y="5988370"/>
                <a:ext cx="972000" cy="6823"/>
              </a:xfrm>
              <a:prstGeom prst="line">
                <a:avLst/>
              </a:prstGeom>
              <a:noFill/>
              <a:ln w="76200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147450" y="5807115"/>
                <a:ext cx="1645642" cy="322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Support &amp; Advice</a:t>
                </a:r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781700" y="6287066"/>
              <a:ext cx="1924221" cy="322876"/>
              <a:chOff x="1965276" y="6287066"/>
              <a:chExt cx="1924221" cy="322876"/>
            </a:xfrm>
          </p:grpSpPr>
          <p:sp>
            <p:nvSpPr>
              <p:cNvPr id="26" name="Line 69"/>
              <p:cNvSpPr>
                <a:spLocks noChangeShapeType="1"/>
              </p:cNvSpPr>
              <p:nvPr/>
            </p:nvSpPr>
            <p:spPr bwMode="auto">
              <a:xfrm>
                <a:off x="1965276" y="6471732"/>
                <a:ext cx="972000" cy="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47450" y="6287066"/>
                <a:ext cx="742047" cy="322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Advice</a:t>
                </a:r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0" name="Title 4"/>
          <p:cNvSpPr txBox="1">
            <a:spLocks/>
          </p:cNvSpPr>
          <p:nvPr/>
        </p:nvSpPr>
        <p:spPr bwMode="auto">
          <a:xfrm>
            <a:off x="1687476" y="-108766"/>
            <a:ext cx="7093024" cy="1196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9pPr>
          </a:lstStyle>
          <a:p>
            <a:pPr defTabSz="914400" eaLnBrk="1" hangingPunct="1"/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</a:t>
            </a:r>
          </a:p>
          <a:p>
            <a:pPr defTabSz="914400" eaLnBrk="1" hangingPunct="1"/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v-S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Standardization </a:t>
            </a:r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Tasking Authorities  </a:t>
            </a:r>
            <a:endParaRPr lang="en-US" altLang="sv-S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54"/>
          <p:cNvSpPr>
            <a:spLocks noChangeShapeType="1"/>
          </p:cNvSpPr>
          <p:nvPr/>
        </p:nvSpPr>
        <p:spPr bwMode="auto">
          <a:xfrm>
            <a:off x="5919910" y="3436201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7" name="Line 55"/>
          <p:cNvSpPr>
            <a:spLocks noChangeShapeType="1"/>
          </p:cNvSpPr>
          <p:nvPr/>
        </p:nvSpPr>
        <p:spPr bwMode="auto">
          <a:xfrm>
            <a:off x="7294580" y="3429000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8" name="Line 56"/>
          <p:cNvSpPr>
            <a:spLocks noChangeShapeType="1"/>
          </p:cNvSpPr>
          <p:nvPr/>
        </p:nvSpPr>
        <p:spPr bwMode="auto">
          <a:xfrm>
            <a:off x="2363134" y="3429000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0" name="Line 58"/>
          <p:cNvSpPr>
            <a:spLocks noChangeShapeType="1"/>
          </p:cNvSpPr>
          <p:nvPr/>
        </p:nvSpPr>
        <p:spPr bwMode="auto">
          <a:xfrm>
            <a:off x="3465764" y="3436201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1" name="Line 59"/>
          <p:cNvSpPr>
            <a:spLocks noChangeShapeType="1"/>
          </p:cNvSpPr>
          <p:nvPr/>
        </p:nvSpPr>
        <p:spPr bwMode="auto">
          <a:xfrm>
            <a:off x="1321279" y="3429000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5" name="Rectangle 63"/>
          <p:cNvSpPr>
            <a:spLocks noChangeArrowheads="1"/>
          </p:cNvSpPr>
          <p:nvPr/>
        </p:nvSpPr>
        <p:spPr bwMode="auto">
          <a:xfrm>
            <a:off x="3581728" y="4315301"/>
            <a:ext cx="902941" cy="409843"/>
          </a:xfrm>
          <a:prstGeom prst="rect">
            <a:avLst/>
          </a:prstGeom>
          <a:solidFill>
            <a:srgbClr val="3565FF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PC</a:t>
            </a: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Line 67"/>
          <p:cNvSpPr>
            <a:spLocks noChangeShapeType="1"/>
          </p:cNvSpPr>
          <p:nvPr/>
        </p:nvSpPr>
        <p:spPr bwMode="auto">
          <a:xfrm flipH="1" flipV="1">
            <a:off x="1321279" y="3412652"/>
            <a:ext cx="5973301" cy="163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2667" y="6488668"/>
            <a:ext cx="1860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pPr/>
              <a:t>10</a:t>
            </a:fld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0842" y="2255277"/>
            <a:ext cx="6897758" cy="3117939"/>
            <a:chOff x="950842" y="1219885"/>
            <a:chExt cx="6897758" cy="3117939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5369342" y="4091318"/>
              <a:ext cx="1969078" cy="74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H="1">
              <a:off x="4791156" y="1844513"/>
              <a:ext cx="5163" cy="939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4067020" y="1219885"/>
              <a:ext cx="1458597" cy="614765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dist="56796" dir="1593903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NAC</a:t>
              </a:r>
              <a:endParaRPr lang="en-US" sz="4000" b="1" dirty="0">
                <a:solidFill>
                  <a:schemeClr val="hlin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Rectangle 60"/>
            <p:cNvSpPr>
              <a:spLocks noChangeArrowheads="1"/>
            </p:cNvSpPr>
            <p:nvPr/>
          </p:nvSpPr>
          <p:spPr bwMode="auto">
            <a:xfrm>
              <a:off x="950842" y="2764527"/>
              <a:ext cx="764027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MC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Rectangle 61"/>
            <p:cNvSpPr>
              <a:spLocks noChangeArrowheads="1"/>
            </p:cNvSpPr>
            <p:nvPr/>
          </p:nvSpPr>
          <p:spPr bwMode="auto">
            <a:xfrm>
              <a:off x="1876935" y="2764527"/>
              <a:ext cx="902941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CNAD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Rectangle 62"/>
            <p:cNvSpPr>
              <a:spLocks noChangeArrowheads="1"/>
            </p:cNvSpPr>
            <p:nvPr/>
          </p:nvSpPr>
          <p:spPr bwMode="auto">
            <a:xfrm>
              <a:off x="3022975" y="2764527"/>
              <a:ext cx="902941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LC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Rectangle 64"/>
            <p:cNvSpPr>
              <a:spLocks noChangeArrowheads="1"/>
            </p:cNvSpPr>
            <p:nvPr/>
          </p:nvSpPr>
          <p:spPr bwMode="auto">
            <a:xfrm>
              <a:off x="6877838" y="2754728"/>
              <a:ext cx="833484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AVC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Rectangle 65"/>
            <p:cNvSpPr>
              <a:spLocks noChangeArrowheads="1"/>
            </p:cNvSpPr>
            <p:nvPr/>
          </p:nvSpPr>
          <p:spPr bwMode="auto">
            <a:xfrm>
              <a:off x="5513298" y="2764527"/>
              <a:ext cx="902941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C3B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Line 68"/>
            <p:cNvSpPr>
              <a:spLocks noChangeShapeType="1"/>
            </p:cNvSpPr>
            <p:nvPr/>
          </p:nvSpPr>
          <p:spPr bwMode="auto">
            <a:xfrm flipV="1">
              <a:off x="1277183" y="4083754"/>
              <a:ext cx="2998208" cy="19321"/>
            </a:xfrm>
            <a:prstGeom prst="lin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0" name="Line 69"/>
            <p:cNvSpPr>
              <a:spLocks noChangeShapeType="1"/>
            </p:cNvSpPr>
            <p:nvPr/>
          </p:nvSpPr>
          <p:spPr bwMode="auto">
            <a:xfrm flipV="1">
              <a:off x="1299913" y="3250480"/>
              <a:ext cx="0" cy="871320"/>
            </a:xfrm>
            <a:prstGeom prst="lin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65"/>
            <p:cNvSpPr>
              <a:spLocks noChangeArrowheads="1"/>
            </p:cNvSpPr>
            <p:nvPr/>
          </p:nvSpPr>
          <p:spPr bwMode="auto">
            <a:xfrm>
              <a:off x="4344848" y="2764527"/>
              <a:ext cx="902941" cy="4098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CS</a:t>
              </a:r>
            </a:p>
          </p:txBody>
        </p:sp>
        <p:sp>
          <p:nvSpPr>
            <p:cNvPr id="52" name="Line 69"/>
            <p:cNvSpPr>
              <a:spLocks noChangeShapeType="1"/>
            </p:cNvSpPr>
            <p:nvPr/>
          </p:nvSpPr>
          <p:spPr bwMode="auto">
            <a:xfrm flipH="1" flipV="1">
              <a:off x="3459533" y="3197184"/>
              <a:ext cx="6367" cy="87132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3" name="Line 69"/>
            <p:cNvSpPr>
              <a:spLocks noChangeShapeType="1"/>
            </p:cNvSpPr>
            <p:nvPr/>
          </p:nvSpPr>
          <p:spPr bwMode="auto">
            <a:xfrm flipH="1" flipV="1">
              <a:off x="4781205" y="3199382"/>
              <a:ext cx="6819" cy="752519"/>
            </a:xfrm>
            <a:prstGeom prst="lin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 flipH="1" flipV="1">
              <a:off x="2332694" y="3197184"/>
              <a:ext cx="3594" cy="87132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5" name="Line 69"/>
            <p:cNvSpPr>
              <a:spLocks noChangeShapeType="1"/>
            </p:cNvSpPr>
            <p:nvPr/>
          </p:nvSpPr>
          <p:spPr bwMode="auto">
            <a:xfrm flipH="1" flipV="1">
              <a:off x="7338420" y="3185696"/>
              <a:ext cx="3268" cy="87132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6" name="Line 69"/>
            <p:cNvSpPr>
              <a:spLocks noChangeShapeType="1"/>
            </p:cNvSpPr>
            <p:nvPr/>
          </p:nvSpPr>
          <p:spPr bwMode="auto">
            <a:xfrm flipV="1">
              <a:off x="5930220" y="3197184"/>
              <a:ext cx="10903" cy="87132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4275391" y="3859674"/>
              <a:ext cx="1041855" cy="4781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NSO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294580" y="2393608"/>
              <a:ext cx="554020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Line 69"/>
          <p:cNvSpPr>
            <a:spLocks noChangeShapeType="1"/>
          </p:cNvSpPr>
          <p:nvPr/>
        </p:nvSpPr>
        <p:spPr bwMode="auto">
          <a:xfrm flipH="1" flipV="1">
            <a:off x="4064350" y="4789928"/>
            <a:ext cx="14524" cy="344213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0" name="Down Arrow 59"/>
          <p:cNvSpPr/>
          <p:nvPr/>
        </p:nvSpPr>
        <p:spPr>
          <a:xfrm rot="2792969">
            <a:off x="5651919" y="4070870"/>
            <a:ext cx="373956" cy="117175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03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NATO Standardization Office</a:t>
            </a:r>
            <a:endParaRPr lang="en-US" dirty="0"/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835696" y="1196752"/>
          <a:ext cx="4681215" cy="244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5868144" y="2706646"/>
            <a:ext cx="737736" cy="65034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92758"/>
            <a:ext cx="2523394" cy="1572146"/>
          </a:xfrm>
          <a:prstGeom prst="rect">
            <a:avLst/>
          </a:prstGeom>
        </p:spPr>
      </p:pic>
      <p:sp>
        <p:nvSpPr>
          <p:cNvPr id="4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</p:spPr>
        <p:txBody>
          <a:bodyPr/>
          <a:lstStyle/>
          <a:p>
            <a:r>
              <a:rPr lang="en-US" sz="1000" dirty="0" smtClean="0"/>
              <a:t>35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872" y="3316028"/>
            <a:ext cx="5427922" cy="342534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61" y="4808274"/>
            <a:ext cx="419995" cy="27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92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050025" y="1781971"/>
            <a:ext cx="2138727" cy="830997"/>
          </a:xfrm>
          <a:prstGeom prst="rect">
            <a:avLst/>
          </a:prstGeom>
          <a:solidFill>
            <a:srgbClr val="66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GB" sz="1600" b="1" dirty="0" smtClean="0">
                <a:latin typeface="Garamond CE MT Italic"/>
              </a:rPr>
              <a:t>Standardization Support Branch</a:t>
            </a:r>
          </a:p>
          <a:p>
            <a:pPr algn="ctr" eaLnBrk="0" hangingPunct="0"/>
            <a:r>
              <a:rPr lang="en-GB" sz="1600" b="1" dirty="0" smtClean="0">
                <a:solidFill>
                  <a:srgbClr val="C00000"/>
                </a:solidFill>
                <a:latin typeface="Garamond CE MT Italic"/>
              </a:rPr>
              <a:t>                     A4</a:t>
            </a:r>
            <a:endParaRPr lang="en-GB" sz="1600" b="1" dirty="0">
              <a:solidFill>
                <a:srgbClr val="C00000"/>
              </a:solidFill>
              <a:latin typeface="Garamond CE MT Ital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NSO Structure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06824" y="4403954"/>
            <a:ext cx="6020693" cy="167726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  <a:latin typeface="Garamond CE MT Italic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107729" y="4672239"/>
            <a:ext cx="5810250" cy="954088"/>
            <a:chOff x="1744" y="3216"/>
            <a:chExt cx="3660" cy="601"/>
          </a:xfrm>
        </p:grpSpPr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1744" y="3216"/>
              <a:ext cx="768" cy="601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b="1" dirty="0">
                  <a:solidFill>
                    <a:schemeClr val="bg2"/>
                  </a:solidFill>
                  <a:latin typeface="Garamond CE MT Italic"/>
                </a:rPr>
                <a:t>Supporting</a:t>
              </a:r>
            </a:p>
            <a:p>
              <a:pPr algn="ctr" eaLnBrk="0" hangingPunct="0"/>
              <a:r>
                <a:rPr lang="en-GB" sz="1400" b="1" dirty="0">
                  <a:solidFill>
                    <a:schemeClr val="bg2"/>
                  </a:solidFill>
                  <a:latin typeface="Garamond CE MT Italic"/>
                </a:rPr>
                <a:t>MCJSB,</a:t>
              </a:r>
            </a:p>
            <a:p>
              <a:pPr algn="ctr" eaLnBrk="0" hangingPunct="0"/>
              <a:r>
                <a:rPr lang="en-GB" sz="1400" b="1" dirty="0" smtClean="0">
                  <a:solidFill>
                    <a:schemeClr val="bg2"/>
                  </a:solidFill>
                  <a:latin typeface="Garamond CE MT Italic"/>
                </a:rPr>
                <a:t>MCMEDSB</a:t>
              </a:r>
            </a:p>
            <a:p>
              <a:pPr algn="ctr" eaLnBrk="0" hangingPunct="0"/>
              <a:r>
                <a:rPr lang="en-GB" sz="1400" b="1" dirty="0" smtClean="0">
                  <a:latin typeface="Garamond CE MT Italic"/>
                </a:rPr>
                <a:t>LCEG - S</a:t>
              </a:r>
              <a:r>
                <a:rPr lang="en-GB" sz="1400" b="1" dirty="0" smtClean="0">
                  <a:solidFill>
                    <a:schemeClr val="bg2"/>
                  </a:solidFill>
                  <a:latin typeface="Garamond CE MT Italic"/>
                </a:rPr>
                <a:t> </a:t>
              </a:r>
              <a:endParaRPr lang="en-GB" sz="1400" b="1" dirty="0">
                <a:solidFill>
                  <a:schemeClr val="bg2"/>
                </a:solidFill>
                <a:latin typeface="Garamond CE MT Italic"/>
              </a:endParaRPr>
            </a:p>
          </p:txBody>
        </p:sp>
        <p:sp>
          <p:nvSpPr>
            <p:cNvPr id="50" name="Text Box 9"/>
            <p:cNvSpPr txBox="1">
              <a:spLocks noChangeArrowheads="1"/>
            </p:cNvSpPr>
            <p:nvPr/>
          </p:nvSpPr>
          <p:spPr bwMode="auto">
            <a:xfrm>
              <a:off x="2640" y="3216"/>
              <a:ext cx="819" cy="465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GB" sz="1400" b="1" dirty="0">
                  <a:solidFill>
                    <a:schemeClr val="bg2"/>
                  </a:solidFill>
                  <a:latin typeface="Garamond CE MT Italic"/>
                </a:rPr>
                <a:t>Supporting</a:t>
              </a:r>
            </a:p>
            <a:p>
              <a:pPr algn="ctr" eaLnBrk="0" hangingPunct="0"/>
              <a:r>
                <a:rPr lang="en-GB" sz="1400" b="1" dirty="0" smtClean="0">
                  <a:solidFill>
                    <a:schemeClr val="bg2"/>
                  </a:solidFill>
                  <a:latin typeface="Garamond CE MT Italic"/>
                </a:rPr>
                <a:t>MCLSB,</a:t>
              </a:r>
            </a:p>
            <a:p>
              <a:pPr algn="ctr" eaLnBrk="0" hangingPunct="0"/>
              <a:r>
                <a:rPr lang="en-GB" sz="1400" b="1" dirty="0" smtClean="0">
                  <a:solidFill>
                    <a:schemeClr val="bg2"/>
                  </a:solidFill>
                  <a:latin typeface="Garamond CE MT Italic"/>
                </a:rPr>
                <a:t>LCSWG </a:t>
              </a:r>
            </a:p>
          </p:txBody>
        </p:sp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3600" y="3216"/>
              <a:ext cx="813" cy="466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b="1" dirty="0">
                  <a:solidFill>
                    <a:schemeClr val="bg2"/>
                  </a:solidFill>
                  <a:latin typeface="Garamond CE MT Italic"/>
                </a:rPr>
                <a:t>Supporting</a:t>
              </a:r>
            </a:p>
            <a:p>
              <a:pPr algn="ctr" eaLnBrk="0" hangingPunct="0"/>
              <a:r>
                <a:rPr lang="en-GB" sz="1400" b="1" dirty="0">
                  <a:solidFill>
                    <a:schemeClr val="bg2"/>
                  </a:solidFill>
                  <a:latin typeface="Garamond CE MT Italic"/>
                </a:rPr>
                <a:t>MCMSB</a:t>
              </a:r>
            </a:p>
            <a:p>
              <a:pPr algn="ctr" eaLnBrk="0" hangingPunct="0"/>
              <a:endParaRPr lang="en-GB" sz="1400" b="1" dirty="0">
                <a:solidFill>
                  <a:schemeClr val="bg2"/>
                </a:solidFill>
                <a:latin typeface="Garamond CE MT Italic"/>
              </a:endParaRP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4560" y="3216"/>
              <a:ext cx="844" cy="466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b="1">
                  <a:solidFill>
                    <a:schemeClr val="bg2"/>
                  </a:solidFill>
                  <a:latin typeface="Garamond CE MT Italic"/>
                </a:rPr>
                <a:t>Supporting</a:t>
              </a:r>
            </a:p>
            <a:p>
              <a:pPr algn="ctr" eaLnBrk="0" hangingPunct="0"/>
              <a:r>
                <a:rPr lang="en-GB" sz="1400" b="1">
                  <a:solidFill>
                    <a:schemeClr val="bg2"/>
                  </a:solidFill>
                  <a:latin typeface="Garamond CE MT Italic"/>
                </a:rPr>
                <a:t>MCASB </a:t>
              </a:r>
            </a:p>
            <a:p>
              <a:pPr algn="ctr" eaLnBrk="0" hangingPunct="0"/>
              <a:endParaRPr lang="en-GB" sz="1400" b="1">
                <a:solidFill>
                  <a:schemeClr val="bg2"/>
                </a:solidFill>
                <a:latin typeface="Garamond CE MT Italic"/>
              </a:endParaRPr>
            </a:p>
          </p:txBody>
        </p:sp>
      </p:grp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1494829" y="2652936"/>
            <a:ext cx="6858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Garamond CE MT Italic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085629" y="1357536"/>
            <a:ext cx="13636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 b="1">
                <a:solidFill>
                  <a:schemeClr val="bg2"/>
                </a:solidFill>
                <a:latin typeface="Garamond CE MT Italic"/>
              </a:rPr>
              <a:t>Director</a:t>
            </a:r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>
            <a:off x="4847629" y="1814736"/>
            <a:ext cx="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Garamond CE MT Italic"/>
            </a:endParaRP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3552229" y="2271936"/>
            <a:ext cx="2514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Garamond CE MT Italic"/>
            </a:endParaRPr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>
            <a:off x="1494829" y="265293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Garamond CE MT Italic"/>
            </a:endParaRPr>
          </a:p>
        </p:txBody>
      </p:sp>
      <p:sp>
        <p:nvSpPr>
          <p:cNvPr id="14" name="Line 31"/>
          <p:cNvSpPr>
            <a:spLocks noChangeShapeType="1"/>
          </p:cNvSpPr>
          <p:nvPr/>
        </p:nvSpPr>
        <p:spPr bwMode="auto">
          <a:xfrm>
            <a:off x="3628429" y="265293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Garamond CE MT Italic"/>
            </a:endParaRPr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>
            <a:off x="5295304" y="265293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Garamond CE MT Italic"/>
            </a:endParaRPr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auto">
          <a:xfrm>
            <a:off x="6828829" y="265293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Garamond CE MT Italic"/>
            </a:endParaRPr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>
            <a:off x="8352829" y="2652936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Garamond CE MT Italic"/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4084421" y="1052736"/>
            <a:ext cx="1366079" cy="1116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 b="1" dirty="0">
                <a:latin typeface="Garamond CE MT Italic"/>
              </a:rPr>
              <a:t>Director</a:t>
            </a:r>
          </a:p>
          <a:p>
            <a:pPr algn="ctr" eaLnBrk="0" hangingPunct="0"/>
            <a:r>
              <a:rPr lang="en-GB" sz="2400" b="1" dirty="0" smtClean="0">
                <a:latin typeface="Garamond CE MT Italic"/>
              </a:rPr>
              <a:t>NSO</a:t>
            </a:r>
          </a:p>
          <a:p>
            <a:pPr algn="ctr" eaLnBrk="0" hangingPunct="0"/>
            <a:endParaRPr lang="en-GB" sz="2400" b="1" dirty="0">
              <a:latin typeface="Garamond CE MT Italic"/>
            </a:endParaRP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53122" y="2881536"/>
            <a:ext cx="1838965" cy="89255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800" b="1" dirty="0">
                <a:latin typeface="Garamond CE MT Italic"/>
              </a:rPr>
              <a:t>Policy &amp; </a:t>
            </a:r>
            <a:r>
              <a:rPr lang="en-GB" sz="1800" b="1" dirty="0" err="1">
                <a:latin typeface="Garamond CE MT Italic"/>
              </a:rPr>
              <a:t>Coord</a:t>
            </a:r>
            <a:endParaRPr lang="en-GB" sz="1800" b="1" dirty="0">
              <a:latin typeface="Garamond CE MT Italic"/>
            </a:endParaRPr>
          </a:p>
          <a:p>
            <a:pPr algn="ctr" eaLnBrk="0" hangingPunct="0"/>
            <a:r>
              <a:rPr lang="en-GB" sz="1800" b="1" dirty="0" smtClean="0">
                <a:latin typeface="Garamond CE MT Italic"/>
              </a:rPr>
              <a:t>Branch </a:t>
            </a:r>
          </a:p>
          <a:p>
            <a:pPr algn="ctr" eaLnBrk="0" hangingPunct="0"/>
            <a:r>
              <a:rPr lang="en-GB" sz="1600" b="1" dirty="0" smtClean="0">
                <a:solidFill>
                  <a:srgbClr val="FFC000"/>
                </a:solidFill>
                <a:latin typeface="Garamond CE MT Italic"/>
              </a:rPr>
              <a:t>     </a:t>
            </a:r>
            <a:r>
              <a:rPr lang="en-GB" sz="1600" b="1" dirty="0" smtClean="0">
                <a:solidFill>
                  <a:srgbClr val="C00000"/>
                </a:solidFill>
                <a:latin typeface="Garamond CE MT Italic"/>
              </a:rPr>
              <a:t>A5</a:t>
            </a:r>
            <a:endParaRPr lang="en-GB" sz="1600" b="1" dirty="0">
              <a:solidFill>
                <a:srgbClr val="C00000"/>
              </a:solidFill>
              <a:latin typeface="Garamond CE MT Italic"/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5838229" y="1052736"/>
            <a:ext cx="286649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>
                <a:latin typeface="Garamond CE MT Italic"/>
              </a:rPr>
              <a:t>PE: </a:t>
            </a:r>
            <a:r>
              <a:rPr lang="en-GB" sz="1600" dirty="0" smtClean="0">
                <a:latin typeface="Garamond CE MT Italic"/>
              </a:rPr>
              <a:t>42 Posts** (26 mil/16 civ</a:t>
            </a:r>
            <a:r>
              <a:rPr lang="en-GB" sz="1600" dirty="0">
                <a:latin typeface="Garamond CE MT Italic"/>
              </a:rPr>
              <a:t>)</a:t>
            </a: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2907704" y="5537424"/>
            <a:ext cx="6119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 smtClean="0">
                <a:solidFill>
                  <a:schemeClr val="bg2"/>
                </a:solidFill>
                <a:latin typeface="Garamond CE MT Italic"/>
              </a:rPr>
              <a:t>MC Standardization Activities</a:t>
            </a:r>
            <a:endParaRPr lang="en-GB" sz="2400" dirty="0">
              <a:solidFill>
                <a:schemeClr val="bg2"/>
              </a:solidFill>
              <a:latin typeface="Garamond CE MT Italic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807096" y="1951261"/>
            <a:ext cx="1924694" cy="584775"/>
          </a:xfrm>
          <a:prstGeom prst="rect">
            <a:avLst/>
          </a:prstGeom>
          <a:solidFill>
            <a:srgbClr val="66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 b="1" dirty="0" smtClean="0">
                <a:latin typeface="Garamond CE MT Italic"/>
              </a:rPr>
              <a:t>DNSO Office</a:t>
            </a:r>
            <a:endParaRPr lang="en-GB" sz="1600" b="1" dirty="0">
              <a:latin typeface="Garamond CE MT Italic"/>
            </a:endParaRPr>
          </a:p>
          <a:p>
            <a:pPr algn="ctr" eaLnBrk="0" hangingPunct="0"/>
            <a:r>
              <a:rPr lang="en-GB" sz="1600" dirty="0">
                <a:latin typeface="Garamond CE MT Italic"/>
              </a:rPr>
              <a:t>(</a:t>
            </a:r>
            <a:r>
              <a:rPr lang="en-GB" sz="1600" dirty="0" smtClean="0">
                <a:latin typeface="Garamond CE MT Italic"/>
              </a:rPr>
              <a:t>MA*/PA/DDNSO*)</a:t>
            </a:r>
            <a:endParaRPr lang="en-GB" sz="1600" dirty="0">
              <a:latin typeface="Garamond CE MT Italic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8143800" y="3548684"/>
            <a:ext cx="72000" cy="1152128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Garamond CE MT Italic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6631632" y="3548684"/>
            <a:ext cx="72000" cy="1152128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Garamond CE MT Italic"/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5119463" y="3548684"/>
            <a:ext cx="72000" cy="1152128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Garamond CE MT Italic"/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3607295" y="3548684"/>
            <a:ext cx="72000" cy="1152128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2"/>
              </a:solidFill>
              <a:latin typeface="Garamond CE MT Italic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76616" y="1811025"/>
            <a:ext cx="950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Garamond CE MT Italic"/>
              </a:rPr>
              <a:t>10 (1/9) 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2335827" y="1614715"/>
            <a:ext cx="837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Garamond CE MT Italic"/>
              </a:rPr>
              <a:t>3 (1/2) 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2880245" y="2604894"/>
            <a:ext cx="894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Garamond CE MT Italic"/>
              </a:rPr>
              <a:t>5 (5/0)  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4610707" y="2594997"/>
            <a:ext cx="894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Garamond CE MT Italic"/>
              </a:rPr>
              <a:t>5 (5/0)  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6171937" y="2593958"/>
            <a:ext cx="1171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Garamond CE MT Italic"/>
              </a:rPr>
              <a:t>5 (5/0)  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4786" y="2593958"/>
            <a:ext cx="10663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Garamond CE MT Italic"/>
              </a:rPr>
              <a:t>10 (4/6)  </a:t>
            </a:r>
            <a:r>
              <a:rPr lang="en-GB" sz="1600" dirty="0" smtClean="0">
                <a:solidFill>
                  <a:srgbClr val="008000"/>
                </a:solidFill>
                <a:latin typeface="Garamond CE MT Italic"/>
              </a:rPr>
              <a:t> 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26929" y="6093736"/>
            <a:ext cx="4519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* Twinned Posts</a:t>
            </a:r>
          </a:p>
          <a:p>
            <a:r>
              <a:rPr lang="en-US" sz="1800" dirty="0" smtClean="0"/>
              <a:t>** 44 positions, 42 ceiling (twinned posts) </a:t>
            </a:r>
            <a:endParaRPr lang="en-US" sz="1800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1828800" y="5852940"/>
            <a:ext cx="914400" cy="914400"/>
          </a:xfrm>
          <a:prstGeom prst="straightConnector1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3" name="Picture 4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5" y="3473040"/>
            <a:ext cx="612000" cy="360000"/>
          </a:xfrm>
          <a:prstGeom prst="rect">
            <a:avLst/>
          </a:prstGeom>
          <a:ln w="3175">
            <a:solidFill>
              <a:schemeClr val="bg2">
                <a:lumMod val="95000"/>
                <a:lumOff val="5000"/>
              </a:schemeClr>
            </a:solidFill>
          </a:ln>
        </p:spPr>
      </p:pic>
      <p:sp>
        <p:nvSpPr>
          <p:cNvPr id="47" name="Rectangle 26"/>
          <p:cNvSpPr>
            <a:spLocks noChangeArrowheads="1"/>
          </p:cNvSpPr>
          <p:nvPr/>
        </p:nvSpPr>
        <p:spPr bwMode="auto">
          <a:xfrm>
            <a:off x="906562" y="3548684"/>
            <a:ext cx="45719" cy="159144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1200" b="0" dirty="0">
              <a:solidFill>
                <a:srgbClr val="FFFFFF"/>
              </a:solidFill>
            </a:endParaRPr>
          </a:p>
        </p:txBody>
      </p:sp>
      <p:pic>
        <p:nvPicPr>
          <p:cNvPr id="44" name="Picture 4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79" y="2220413"/>
            <a:ext cx="608400" cy="381600"/>
          </a:xfrm>
          <a:prstGeom prst="rect">
            <a:avLst/>
          </a:prstGeom>
          <a:ln w="3175">
            <a:solidFill>
              <a:schemeClr val="bg2">
                <a:lumMod val="95000"/>
                <a:lumOff val="5000"/>
              </a:schemeClr>
            </a:solidFill>
          </a:ln>
        </p:spPr>
      </p:pic>
      <p:sp>
        <p:nvSpPr>
          <p:cNvPr id="48" name="Text Box 37"/>
          <p:cNvSpPr txBox="1">
            <a:spLocks noChangeArrowheads="1"/>
          </p:cNvSpPr>
          <p:nvPr/>
        </p:nvSpPr>
        <p:spPr bwMode="auto">
          <a:xfrm>
            <a:off x="222920" y="3874459"/>
            <a:ext cx="2393243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defRPr/>
            </a:pPr>
            <a:r>
              <a:rPr lang="en-GB" sz="1600" b="1" dirty="0" smtClean="0">
                <a:solidFill>
                  <a:srgbClr val="000000"/>
                </a:solidFill>
                <a:cs typeface="Arial" pitchFamily="34" charset="0"/>
              </a:rPr>
              <a:t>Supporting CS +</a:t>
            </a:r>
          </a:p>
          <a:p>
            <a:pPr algn="l" eaLnBrk="0" hangingPunct="0">
              <a:defRPr/>
            </a:pPr>
            <a:r>
              <a:rPr lang="en-GB" sz="14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GB" sz="1600" b="1" dirty="0" smtClean="0">
              <a:solidFill>
                <a:schemeClr val="bg2"/>
              </a:solidFill>
              <a:cs typeface="Arial" pitchFamily="34" charset="0"/>
            </a:endParaRPr>
          </a:p>
          <a:p>
            <a:pPr marL="171450" indent="-171450" algn="l" eaLnBrk="0" hangingPunct="0">
              <a:buFontTx/>
              <a:buChar char="-"/>
              <a:defRPr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Policy</a:t>
            </a:r>
          </a:p>
          <a:p>
            <a:pPr marL="171450" indent="-171450" algn="l" eaLnBrk="0" hangingPunct="0">
              <a:buFontTx/>
              <a:buChar char="-"/>
              <a:defRPr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Support to NDPP</a:t>
            </a:r>
          </a:p>
          <a:p>
            <a:pPr marL="171450" indent="-171450" algn="l" eaLnBrk="0" hangingPunct="0">
              <a:buFontTx/>
              <a:buChar char="-"/>
              <a:defRPr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Cooperation w/ SDOs</a:t>
            </a:r>
          </a:p>
          <a:p>
            <a:pPr marL="171450" indent="-171450" algn="l" eaLnBrk="0" hangingPunct="0">
              <a:buFontTx/>
              <a:buChar char="-"/>
              <a:defRPr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Support to Partners</a:t>
            </a:r>
          </a:p>
          <a:p>
            <a:pPr marL="171450" indent="-171450" algn="l" eaLnBrk="0" hangingPunct="0">
              <a:buFontTx/>
              <a:buChar char="-"/>
              <a:defRPr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Terminology</a:t>
            </a:r>
          </a:p>
          <a:p>
            <a:pPr marL="171450" indent="-171450" algn="l" eaLnBrk="0" hangingPunct="0">
              <a:buFontTx/>
              <a:buChar char="-"/>
              <a:defRPr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LL</a:t>
            </a:r>
            <a:r>
              <a:rPr lang="en-GB" b="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GB" b="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endParaRPr lang="en-GB" b="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9904" y="1412776"/>
            <a:ext cx="1681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+ 2  Partner Posts</a:t>
            </a:r>
            <a:endParaRPr lang="en-US" sz="1400" dirty="0"/>
          </a:p>
        </p:txBody>
      </p:sp>
      <p:graphicFrame>
        <p:nvGraphicFramePr>
          <p:cNvPr id="53" name="Object 44"/>
          <p:cNvGraphicFramePr>
            <a:graphicFrameLocks noChangeAspect="1"/>
          </p:cNvGraphicFramePr>
          <p:nvPr>
            <p:extLst/>
          </p:nvPr>
        </p:nvGraphicFramePr>
        <p:xfrm>
          <a:off x="5209346" y="1809177"/>
          <a:ext cx="628884" cy="375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lip" r:id="rId5" imgW="3009900" imgH="1920875" progId="MS_ClipArt_Gallery.2">
                  <p:embed/>
                </p:oleObj>
              </mc:Choice>
              <mc:Fallback>
                <p:oleObj name="Clip" r:id="rId5" imgW="3009900" imgH="19208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9346" y="1809177"/>
                        <a:ext cx="628884" cy="375573"/>
                      </a:xfrm>
                      <a:prstGeom prst="rect">
                        <a:avLst/>
                      </a:prstGeom>
                      <a:noFill/>
                      <a:ln w="6350" algn="ctr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3053735" y="2881536"/>
            <a:ext cx="1043876" cy="89255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800" b="1" dirty="0">
                <a:latin typeface="Garamond CE MT Italic"/>
              </a:rPr>
              <a:t>Joint</a:t>
            </a:r>
          </a:p>
          <a:p>
            <a:pPr algn="ctr" eaLnBrk="0" hangingPunct="0"/>
            <a:r>
              <a:rPr lang="en-GB" sz="1800" b="1" dirty="0" smtClean="0">
                <a:latin typeface="Garamond CE MT Italic"/>
              </a:rPr>
              <a:t>Branch </a:t>
            </a:r>
          </a:p>
          <a:p>
            <a:pPr eaLnBrk="0" hangingPunct="0"/>
            <a:r>
              <a:rPr lang="en-GB" sz="1600" b="1" dirty="0" smtClean="0">
                <a:solidFill>
                  <a:srgbClr val="C00000"/>
                </a:solidFill>
                <a:latin typeface="Garamond CE MT Italic"/>
              </a:rPr>
              <a:t>   OF5</a:t>
            </a:r>
            <a:endParaRPr lang="en-GB" sz="1800" b="1" dirty="0">
              <a:solidFill>
                <a:srgbClr val="C00000"/>
              </a:solidFill>
              <a:latin typeface="Garamond CE MT Italic"/>
            </a:endParaRPr>
          </a:p>
        </p:txBody>
      </p:sp>
      <p:sp>
        <p:nvSpPr>
          <p:cNvPr id="21" name="Text Box 42"/>
          <p:cNvSpPr txBox="1">
            <a:spLocks noChangeArrowheads="1"/>
          </p:cNvSpPr>
          <p:nvPr/>
        </p:nvSpPr>
        <p:spPr bwMode="auto">
          <a:xfrm>
            <a:off x="4630552" y="2862485"/>
            <a:ext cx="1043876" cy="89255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800" b="1" dirty="0">
                <a:latin typeface="Garamond CE MT Italic"/>
              </a:rPr>
              <a:t>Army</a:t>
            </a:r>
          </a:p>
          <a:p>
            <a:pPr algn="ctr" eaLnBrk="0" hangingPunct="0"/>
            <a:r>
              <a:rPr lang="en-GB" sz="1800" b="1" dirty="0" smtClean="0">
                <a:latin typeface="Garamond CE MT Italic"/>
              </a:rPr>
              <a:t>Branch </a:t>
            </a:r>
          </a:p>
          <a:p>
            <a:pPr eaLnBrk="0" hangingPunct="0"/>
            <a:r>
              <a:rPr lang="en-GB" sz="1600" b="1" dirty="0" smtClean="0">
                <a:solidFill>
                  <a:srgbClr val="FFC000"/>
                </a:solidFill>
                <a:latin typeface="Garamond CE MT Italic"/>
              </a:rPr>
              <a:t>  </a:t>
            </a:r>
            <a:r>
              <a:rPr lang="en-GB" sz="1600" b="1" dirty="0" smtClean="0">
                <a:solidFill>
                  <a:srgbClr val="C00000"/>
                </a:solidFill>
                <a:latin typeface="Garamond CE MT Italic"/>
              </a:rPr>
              <a:t>OF5</a:t>
            </a:r>
            <a:endParaRPr lang="en-GB" sz="1600" b="1" dirty="0">
              <a:solidFill>
                <a:srgbClr val="C00000"/>
              </a:solidFill>
              <a:latin typeface="Garamond CE MT Italic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6203719" y="2881536"/>
            <a:ext cx="1043876" cy="89255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800" b="1" dirty="0">
                <a:latin typeface="Garamond CE MT Italic"/>
              </a:rPr>
              <a:t>Naval</a:t>
            </a:r>
          </a:p>
          <a:p>
            <a:pPr algn="ctr" eaLnBrk="0" hangingPunct="0"/>
            <a:r>
              <a:rPr lang="en-GB" sz="1800" b="1" dirty="0" smtClean="0">
                <a:latin typeface="Garamond CE MT Italic"/>
              </a:rPr>
              <a:t>Branch </a:t>
            </a:r>
          </a:p>
          <a:p>
            <a:pPr eaLnBrk="0" hangingPunct="0"/>
            <a:r>
              <a:rPr lang="en-GB" sz="1600" b="1" dirty="0" smtClean="0">
                <a:solidFill>
                  <a:srgbClr val="FFC000"/>
                </a:solidFill>
                <a:latin typeface="Garamond CE MT Italic"/>
              </a:rPr>
              <a:t>  </a:t>
            </a:r>
            <a:r>
              <a:rPr lang="en-GB" sz="1600" b="1" dirty="0" smtClean="0">
                <a:solidFill>
                  <a:srgbClr val="C00000"/>
                </a:solidFill>
                <a:latin typeface="Garamond CE MT Italic"/>
              </a:rPr>
              <a:t>OF5</a:t>
            </a:r>
            <a:endParaRPr lang="en-GB" sz="1800" b="1" dirty="0">
              <a:solidFill>
                <a:srgbClr val="C00000"/>
              </a:solidFill>
              <a:latin typeface="Garamond CE MT Italic"/>
            </a:endParaRP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7764443" y="2881536"/>
            <a:ext cx="1043876" cy="89255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800" b="1" dirty="0">
                <a:latin typeface="Garamond CE MT Italic"/>
              </a:rPr>
              <a:t>Air</a:t>
            </a:r>
          </a:p>
          <a:p>
            <a:pPr algn="ctr" eaLnBrk="0" hangingPunct="0"/>
            <a:r>
              <a:rPr lang="en-GB" sz="1800" b="1" dirty="0" smtClean="0">
                <a:latin typeface="Garamond CE MT Italic"/>
              </a:rPr>
              <a:t>Branch </a:t>
            </a:r>
          </a:p>
          <a:p>
            <a:pPr eaLnBrk="0" hangingPunct="0"/>
            <a:r>
              <a:rPr lang="en-GB" sz="1600" b="1" dirty="0" smtClean="0">
                <a:solidFill>
                  <a:srgbClr val="FFC000"/>
                </a:solidFill>
                <a:latin typeface="Garamond CE MT Italic"/>
              </a:rPr>
              <a:t>  </a:t>
            </a:r>
            <a:r>
              <a:rPr lang="en-GB" sz="1600" b="1" dirty="0" smtClean="0">
                <a:solidFill>
                  <a:srgbClr val="C00000"/>
                </a:solidFill>
                <a:latin typeface="Garamond CE MT Italic"/>
              </a:rPr>
              <a:t>OF5</a:t>
            </a:r>
            <a:endParaRPr lang="en-GB" sz="1600" b="1" dirty="0">
              <a:solidFill>
                <a:srgbClr val="C00000"/>
              </a:solidFill>
              <a:latin typeface="Garamond CE MT Italic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18478" y="2615947"/>
            <a:ext cx="837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Garamond CE MT Italic"/>
              </a:rPr>
              <a:t>5 (5/0) 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4496656" y="1849792"/>
            <a:ext cx="293277" cy="25900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4846705" y="1838903"/>
            <a:ext cx="293277" cy="25900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79" y="3477057"/>
            <a:ext cx="593305" cy="355983"/>
          </a:xfrm>
          <a:prstGeom prst="rect">
            <a:avLst/>
          </a:prstGeom>
        </p:spPr>
      </p:pic>
      <p:pic>
        <p:nvPicPr>
          <p:cNvPr id="57" name="Picture 48" descr="800px-Flag_of_Turke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328" y="3491871"/>
            <a:ext cx="576000" cy="38258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995" y="3489550"/>
            <a:ext cx="577509" cy="38491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76138"/>
            <a:ext cx="577509" cy="3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/>
              <a:pPr/>
              <a:t>13</a:t>
            </a:fld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NSO Mission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823927" y="2088232"/>
            <a:ext cx="8068553" cy="30689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NSO:</a:t>
            </a:r>
          </a:p>
          <a:p>
            <a:pPr marL="0" indent="0" algn="just">
              <a:buNone/>
            </a:pPr>
            <a:endParaRPr 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the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Committee Standardization 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Boards;</a:t>
            </a:r>
          </a:p>
          <a:p>
            <a:pPr algn="just"/>
            <a:endParaRPr 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initiates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coordinates, supports or administers all those NATO standardization activities that are conducted under the authority of the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for Standardization;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standardization management support and standardization advice for the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standardization 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community. 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58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28600" y="152400"/>
            <a:ext cx="7620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endParaRPr lang="en-US" sz="3600" b="1" dirty="0">
              <a:solidFill>
                <a:srgbClr val="001A6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89430" y="1196752"/>
            <a:ext cx="2884561" cy="841811"/>
            <a:chOff x="5781700" y="5807115"/>
            <a:chExt cx="2827816" cy="802827"/>
          </a:xfrm>
        </p:grpSpPr>
        <p:grpSp>
          <p:nvGrpSpPr>
            <p:cNvPr id="24" name="Group 23"/>
            <p:cNvGrpSpPr/>
            <p:nvPr/>
          </p:nvGrpSpPr>
          <p:grpSpPr>
            <a:xfrm>
              <a:off x="5781700" y="5807115"/>
              <a:ext cx="2827816" cy="322876"/>
              <a:chOff x="1965276" y="5807115"/>
              <a:chExt cx="2827816" cy="322876"/>
            </a:xfrm>
          </p:grpSpPr>
          <p:sp>
            <p:nvSpPr>
              <p:cNvPr id="28" name="Line 69"/>
              <p:cNvSpPr>
                <a:spLocks noChangeShapeType="1"/>
              </p:cNvSpPr>
              <p:nvPr/>
            </p:nvSpPr>
            <p:spPr bwMode="auto">
              <a:xfrm>
                <a:off x="1965276" y="5988370"/>
                <a:ext cx="972000" cy="6823"/>
              </a:xfrm>
              <a:prstGeom prst="line">
                <a:avLst/>
              </a:prstGeom>
              <a:noFill/>
              <a:ln w="76200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147450" y="5807115"/>
                <a:ext cx="1645642" cy="322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Support &amp; Advice</a:t>
                </a:r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781700" y="6287066"/>
              <a:ext cx="1924221" cy="322876"/>
              <a:chOff x="1965276" y="6287066"/>
              <a:chExt cx="1924221" cy="322876"/>
            </a:xfrm>
          </p:grpSpPr>
          <p:sp>
            <p:nvSpPr>
              <p:cNvPr id="26" name="Line 69"/>
              <p:cNvSpPr>
                <a:spLocks noChangeShapeType="1"/>
              </p:cNvSpPr>
              <p:nvPr/>
            </p:nvSpPr>
            <p:spPr bwMode="auto">
              <a:xfrm>
                <a:off x="1965276" y="6471732"/>
                <a:ext cx="972000" cy="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47450" y="6287066"/>
                <a:ext cx="742047" cy="322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Advice</a:t>
                </a:r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0" name="Title 4"/>
          <p:cNvSpPr txBox="1">
            <a:spLocks/>
          </p:cNvSpPr>
          <p:nvPr/>
        </p:nvSpPr>
        <p:spPr bwMode="auto">
          <a:xfrm>
            <a:off x="1687476" y="-108766"/>
            <a:ext cx="7093024" cy="1196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9pPr>
          </a:lstStyle>
          <a:p>
            <a:pPr defTabSz="914400" eaLnBrk="1" hangingPunct="1"/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</a:t>
            </a:r>
          </a:p>
          <a:p>
            <a:pPr defTabSz="914400" eaLnBrk="1" hangingPunct="1"/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v-S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Standardization </a:t>
            </a:r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Tasking Authorities  </a:t>
            </a:r>
            <a:endParaRPr lang="en-US" altLang="sv-S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54"/>
          <p:cNvSpPr>
            <a:spLocks noChangeShapeType="1"/>
          </p:cNvSpPr>
          <p:nvPr/>
        </p:nvSpPr>
        <p:spPr bwMode="auto">
          <a:xfrm>
            <a:off x="5919910" y="3436201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7" name="Line 55"/>
          <p:cNvSpPr>
            <a:spLocks noChangeShapeType="1"/>
          </p:cNvSpPr>
          <p:nvPr/>
        </p:nvSpPr>
        <p:spPr bwMode="auto">
          <a:xfrm>
            <a:off x="7294580" y="3429000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8" name="Line 56"/>
          <p:cNvSpPr>
            <a:spLocks noChangeShapeType="1"/>
          </p:cNvSpPr>
          <p:nvPr/>
        </p:nvSpPr>
        <p:spPr bwMode="auto">
          <a:xfrm>
            <a:off x="2363134" y="3429000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0" name="Line 58"/>
          <p:cNvSpPr>
            <a:spLocks noChangeShapeType="1"/>
          </p:cNvSpPr>
          <p:nvPr/>
        </p:nvSpPr>
        <p:spPr bwMode="auto">
          <a:xfrm>
            <a:off x="3465764" y="3436201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1" name="Line 59"/>
          <p:cNvSpPr>
            <a:spLocks noChangeShapeType="1"/>
          </p:cNvSpPr>
          <p:nvPr/>
        </p:nvSpPr>
        <p:spPr bwMode="auto">
          <a:xfrm>
            <a:off x="1321279" y="3429000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5" name="Rectangle 63"/>
          <p:cNvSpPr>
            <a:spLocks noChangeArrowheads="1"/>
          </p:cNvSpPr>
          <p:nvPr/>
        </p:nvSpPr>
        <p:spPr bwMode="auto">
          <a:xfrm>
            <a:off x="3581728" y="4315301"/>
            <a:ext cx="902941" cy="409843"/>
          </a:xfrm>
          <a:prstGeom prst="rect">
            <a:avLst/>
          </a:prstGeom>
          <a:solidFill>
            <a:srgbClr val="3565FF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PC</a:t>
            </a: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Line 67"/>
          <p:cNvSpPr>
            <a:spLocks noChangeShapeType="1"/>
          </p:cNvSpPr>
          <p:nvPr/>
        </p:nvSpPr>
        <p:spPr bwMode="auto">
          <a:xfrm flipH="1" flipV="1">
            <a:off x="1321279" y="3412652"/>
            <a:ext cx="5973301" cy="163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2667" y="6488668"/>
            <a:ext cx="1860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pPr/>
              <a:t>14</a:t>
            </a:fld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0842" y="2255277"/>
            <a:ext cx="6897758" cy="3117939"/>
            <a:chOff x="950842" y="1219885"/>
            <a:chExt cx="6897758" cy="3117939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5369342" y="4091318"/>
              <a:ext cx="1969078" cy="74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H="1">
              <a:off x="4791156" y="1844513"/>
              <a:ext cx="5163" cy="939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4067020" y="1219885"/>
              <a:ext cx="1458597" cy="614765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dist="56796" dir="1593903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NAC</a:t>
              </a:r>
              <a:endParaRPr lang="en-US" sz="4000" b="1" dirty="0">
                <a:solidFill>
                  <a:schemeClr val="hlin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Rectangle 60"/>
            <p:cNvSpPr>
              <a:spLocks noChangeArrowheads="1"/>
            </p:cNvSpPr>
            <p:nvPr/>
          </p:nvSpPr>
          <p:spPr bwMode="auto">
            <a:xfrm>
              <a:off x="950842" y="2764527"/>
              <a:ext cx="764027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MC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Rectangle 61"/>
            <p:cNvSpPr>
              <a:spLocks noChangeArrowheads="1"/>
            </p:cNvSpPr>
            <p:nvPr/>
          </p:nvSpPr>
          <p:spPr bwMode="auto">
            <a:xfrm>
              <a:off x="1876935" y="2764527"/>
              <a:ext cx="902941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CNAD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Rectangle 62"/>
            <p:cNvSpPr>
              <a:spLocks noChangeArrowheads="1"/>
            </p:cNvSpPr>
            <p:nvPr/>
          </p:nvSpPr>
          <p:spPr bwMode="auto">
            <a:xfrm>
              <a:off x="3022975" y="2764527"/>
              <a:ext cx="902941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LC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Rectangle 64"/>
            <p:cNvSpPr>
              <a:spLocks noChangeArrowheads="1"/>
            </p:cNvSpPr>
            <p:nvPr/>
          </p:nvSpPr>
          <p:spPr bwMode="auto">
            <a:xfrm>
              <a:off x="6877838" y="2754728"/>
              <a:ext cx="833484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AVC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Rectangle 65"/>
            <p:cNvSpPr>
              <a:spLocks noChangeArrowheads="1"/>
            </p:cNvSpPr>
            <p:nvPr/>
          </p:nvSpPr>
          <p:spPr bwMode="auto">
            <a:xfrm>
              <a:off x="5513298" y="2764527"/>
              <a:ext cx="902941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C3B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Line 68"/>
            <p:cNvSpPr>
              <a:spLocks noChangeShapeType="1"/>
            </p:cNvSpPr>
            <p:nvPr/>
          </p:nvSpPr>
          <p:spPr bwMode="auto">
            <a:xfrm flipV="1">
              <a:off x="1277183" y="4083754"/>
              <a:ext cx="2998208" cy="19321"/>
            </a:xfrm>
            <a:prstGeom prst="lin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0" name="Line 69"/>
            <p:cNvSpPr>
              <a:spLocks noChangeShapeType="1"/>
            </p:cNvSpPr>
            <p:nvPr/>
          </p:nvSpPr>
          <p:spPr bwMode="auto">
            <a:xfrm flipV="1">
              <a:off x="1299913" y="3250480"/>
              <a:ext cx="0" cy="871320"/>
            </a:xfrm>
            <a:prstGeom prst="lin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65"/>
            <p:cNvSpPr>
              <a:spLocks noChangeArrowheads="1"/>
            </p:cNvSpPr>
            <p:nvPr/>
          </p:nvSpPr>
          <p:spPr bwMode="auto">
            <a:xfrm>
              <a:off x="4344848" y="2764527"/>
              <a:ext cx="902941" cy="4098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CS</a:t>
              </a:r>
            </a:p>
          </p:txBody>
        </p:sp>
        <p:sp>
          <p:nvSpPr>
            <p:cNvPr id="52" name="Line 69"/>
            <p:cNvSpPr>
              <a:spLocks noChangeShapeType="1"/>
            </p:cNvSpPr>
            <p:nvPr/>
          </p:nvSpPr>
          <p:spPr bwMode="auto">
            <a:xfrm flipH="1" flipV="1">
              <a:off x="3459533" y="3197184"/>
              <a:ext cx="6367" cy="87132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3" name="Line 69"/>
            <p:cNvSpPr>
              <a:spLocks noChangeShapeType="1"/>
            </p:cNvSpPr>
            <p:nvPr/>
          </p:nvSpPr>
          <p:spPr bwMode="auto">
            <a:xfrm flipH="1" flipV="1">
              <a:off x="4781205" y="3199382"/>
              <a:ext cx="6819" cy="752519"/>
            </a:xfrm>
            <a:prstGeom prst="lin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 flipH="1" flipV="1">
              <a:off x="2332694" y="3197184"/>
              <a:ext cx="3594" cy="87132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5" name="Line 69"/>
            <p:cNvSpPr>
              <a:spLocks noChangeShapeType="1"/>
            </p:cNvSpPr>
            <p:nvPr/>
          </p:nvSpPr>
          <p:spPr bwMode="auto">
            <a:xfrm flipH="1" flipV="1">
              <a:off x="7338420" y="3185696"/>
              <a:ext cx="3268" cy="87132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6" name="Line 69"/>
            <p:cNvSpPr>
              <a:spLocks noChangeShapeType="1"/>
            </p:cNvSpPr>
            <p:nvPr/>
          </p:nvSpPr>
          <p:spPr bwMode="auto">
            <a:xfrm flipV="1">
              <a:off x="5930220" y="3197184"/>
              <a:ext cx="10903" cy="87132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4275391" y="3859674"/>
              <a:ext cx="1041855" cy="4781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NSO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294580" y="2393608"/>
              <a:ext cx="554020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Line 69"/>
          <p:cNvSpPr>
            <a:spLocks noChangeShapeType="1"/>
          </p:cNvSpPr>
          <p:nvPr/>
        </p:nvSpPr>
        <p:spPr bwMode="auto">
          <a:xfrm flipH="1" flipV="1">
            <a:off x="4064350" y="4789928"/>
            <a:ext cx="14524" cy="344213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0" name="Down Arrow 59"/>
          <p:cNvSpPr/>
          <p:nvPr/>
        </p:nvSpPr>
        <p:spPr>
          <a:xfrm rot="2792969">
            <a:off x="1654415" y="2599265"/>
            <a:ext cx="373956" cy="117175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85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Tasking Authorities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8424936" cy="5062122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811109" y="1795463"/>
            <a:ext cx="10743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MC</a:t>
            </a:r>
            <a:endParaRPr lang="en-US" sz="4400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01698" y="1897522"/>
            <a:ext cx="1130641" cy="565321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824812" y="1795463"/>
            <a:ext cx="907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TA</a:t>
            </a:r>
            <a:endParaRPr lang="en-US" sz="4400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5387" y="1827899"/>
            <a:ext cx="10743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MC</a:t>
            </a:r>
            <a:endParaRPr lang="en-US" sz="4400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05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Tasking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Authorities /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Delegated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Tasking Authorities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6274" y="1204342"/>
            <a:ext cx="8490222" cy="5104978"/>
            <a:chOff x="546274" y="836712"/>
            <a:chExt cx="8490222" cy="5104978"/>
          </a:xfrm>
        </p:grpSpPr>
        <p:sp>
          <p:nvSpPr>
            <p:cNvPr id="6" name="Line 110"/>
            <p:cNvSpPr>
              <a:spLocks noChangeShapeType="1"/>
            </p:cNvSpPr>
            <p:nvPr/>
          </p:nvSpPr>
          <p:spPr bwMode="auto">
            <a:xfrm flipH="1">
              <a:off x="1835447" y="2680454"/>
              <a:ext cx="876073" cy="111170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Line 116"/>
            <p:cNvSpPr>
              <a:spLocks noChangeShapeType="1"/>
            </p:cNvSpPr>
            <p:nvPr/>
          </p:nvSpPr>
          <p:spPr bwMode="auto">
            <a:xfrm>
              <a:off x="2972778" y="2694969"/>
              <a:ext cx="1491796" cy="147138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Line 117"/>
            <p:cNvSpPr>
              <a:spLocks noChangeShapeType="1"/>
            </p:cNvSpPr>
            <p:nvPr/>
          </p:nvSpPr>
          <p:spPr bwMode="auto">
            <a:xfrm>
              <a:off x="3045349" y="2636912"/>
              <a:ext cx="2617561" cy="158750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2125599480"/>
                </p:ext>
              </p:extLst>
            </p:nvPr>
          </p:nvGraphicFramePr>
          <p:xfrm>
            <a:off x="1114871" y="836712"/>
            <a:ext cx="7921625" cy="23764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Line 39"/>
            <p:cNvSpPr>
              <a:spLocks noChangeShapeType="1"/>
            </p:cNvSpPr>
            <p:nvPr/>
          </p:nvSpPr>
          <p:spPr bwMode="auto">
            <a:xfrm>
              <a:off x="690564" y="3429000"/>
              <a:ext cx="8278811" cy="248"/>
            </a:xfrm>
            <a:prstGeom prst="lin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99"/>
            <p:cNvSpPr txBox="1">
              <a:spLocks noChangeArrowheads="1"/>
            </p:cNvSpPr>
            <p:nvPr/>
          </p:nvSpPr>
          <p:spPr bwMode="auto">
            <a:xfrm rot="-5400000">
              <a:off x="-275382" y="2149029"/>
              <a:ext cx="2127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/>
                <a:t>Tasking Authorities</a:t>
              </a:r>
            </a:p>
          </p:txBody>
        </p:sp>
        <p:sp>
          <p:nvSpPr>
            <p:cNvPr id="12" name="Text Box 103"/>
            <p:cNvSpPr txBox="1">
              <a:spLocks noChangeArrowheads="1"/>
            </p:cNvSpPr>
            <p:nvPr/>
          </p:nvSpPr>
          <p:spPr bwMode="auto">
            <a:xfrm rot="-5400000">
              <a:off x="-209376" y="4544690"/>
              <a:ext cx="21526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 dirty="0"/>
                <a:t>Delegated Tasking </a:t>
              </a:r>
            </a:p>
            <a:p>
              <a:pPr algn="ctr"/>
              <a:r>
                <a:rPr lang="en-US" b="0" dirty="0"/>
                <a:t>Authorities</a:t>
              </a:r>
            </a:p>
          </p:txBody>
        </p:sp>
        <p:sp>
          <p:nvSpPr>
            <p:cNvPr id="13" name="Line 113"/>
            <p:cNvSpPr>
              <a:spLocks noChangeShapeType="1"/>
            </p:cNvSpPr>
            <p:nvPr/>
          </p:nvSpPr>
          <p:spPr bwMode="auto">
            <a:xfrm flipH="1">
              <a:off x="2827633" y="2780928"/>
              <a:ext cx="72572" cy="206102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Line 111"/>
            <p:cNvSpPr>
              <a:spLocks noChangeShapeType="1"/>
            </p:cNvSpPr>
            <p:nvPr/>
          </p:nvSpPr>
          <p:spPr bwMode="auto">
            <a:xfrm flipH="1">
              <a:off x="1835448" y="2709483"/>
              <a:ext cx="963158" cy="216376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5" name="Group 72"/>
            <p:cNvGrpSpPr>
              <a:grpSpLocks/>
            </p:cNvGrpSpPr>
            <p:nvPr/>
          </p:nvGrpSpPr>
          <p:grpSpPr bwMode="auto">
            <a:xfrm>
              <a:off x="3778550" y="4296983"/>
              <a:ext cx="1081088" cy="936625"/>
              <a:chOff x="249" y="2704"/>
              <a:chExt cx="681" cy="590"/>
            </a:xfrm>
          </p:grpSpPr>
          <p:sp>
            <p:nvSpPr>
              <p:cNvPr id="33" name="AutoShape 40"/>
              <p:cNvSpPr>
                <a:spLocks noChangeArrowheads="1"/>
              </p:cNvSpPr>
              <p:nvPr/>
            </p:nvSpPr>
            <p:spPr bwMode="auto">
              <a:xfrm>
                <a:off x="249" y="2704"/>
                <a:ext cx="681" cy="590"/>
              </a:xfrm>
              <a:prstGeom prst="flowChartAlternateProcess">
                <a:avLst/>
              </a:prstGeom>
              <a:solidFill>
                <a:srgbClr val="99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Text Box 49"/>
              <p:cNvSpPr txBox="1">
                <a:spLocks noChangeArrowheads="1"/>
              </p:cNvSpPr>
              <p:nvPr/>
            </p:nvSpPr>
            <p:spPr bwMode="auto">
              <a:xfrm>
                <a:off x="255" y="2886"/>
                <a:ext cx="64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 dirty="0" err="1" smtClean="0"/>
                  <a:t>MedSB</a:t>
                </a:r>
                <a:endParaRPr lang="en-US" b="0" dirty="0"/>
              </a:p>
            </p:txBody>
          </p:sp>
        </p:grpSp>
        <p:grpSp>
          <p:nvGrpSpPr>
            <p:cNvPr id="16" name="Group 76"/>
            <p:cNvGrpSpPr>
              <a:grpSpLocks/>
            </p:cNvGrpSpPr>
            <p:nvPr/>
          </p:nvGrpSpPr>
          <p:grpSpPr bwMode="auto">
            <a:xfrm>
              <a:off x="4931073" y="4296983"/>
              <a:ext cx="1081087" cy="936625"/>
              <a:chOff x="249" y="2704"/>
              <a:chExt cx="681" cy="590"/>
            </a:xfrm>
          </p:grpSpPr>
          <p:sp>
            <p:nvSpPr>
              <p:cNvPr id="31" name="AutoShape 77"/>
              <p:cNvSpPr>
                <a:spLocks noChangeArrowheads="1"/>
              </p:cNvSpPr>
              <p:nvPr/>
            </p:nvSpPr>
            <p:spPr bwMode="auto">
              <a:xfrm>
                <a:off x="249" y="2704"/>
                <a:ext cx="681" cy="590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78"/>
              <p:cNvSpPr txBox="1">
                <a:spLocks noChangeArrowheads="1"/>
              </p:cNvSpPr>
              <p:nvPr/>
            </p:nvSpPr>
            <p:spPr bwMode="auto">
              <a:xfrm>
                <a:off x="291" y="2886"/>
                <a:ext cx="57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 dirty="0" smtClean="0"/>
                  <a:t>MCTB</a:t>
                </a:r>
                <a:endParaRPr lang="en-US" b="0" dirty="0"/>
              </a:p>
            </p:txBody>
          </p:sp>
        </p:grpSp>
        <p:grpSp>
          <p:nvGrpSpPr>
            <p:cNvPr id="17" name="Group 98"/>
            <p:cNvGrpSpPr>
              <a:grpSpLocks/>
            </p:cNvGrpSpPr>
            <p:nvPr/>
          </p:nvGrpSpPr>
          <p:grpSpPr bwMode="auto">
            <a:xfrm>
              <a:off x="1257598" y="3792158"/>
              <a:ext cx="2233612" cy="2017713"/>
              <a:chOff x="566" y="2794"/>
              <a:chExt cx="1407" cy="1271"/>
            </a:xfrm>
          </p:grpSpPr>
          <p:grpSp>
            <p:nvGrpSpPr>
              <p:cNvPr id="19" name="Group 82"/>
              <p:cNvGrpSpPr>
                <a:grpSpLocks/>
              </p:cNvGrpSpPr>
              <p:nvPr/>
            </p:nvGrpSpPr>
            <p:grpSpPr bwMode="auto">
              <a:xfrm>
                <a:off x="566" y="2794"/>
                <a:ext cx="681" cy="590"/>
                <a:chOff x="249" y="2704"/>
                <a:chExt cx="681" cy="590"/>
              </a:xfrm>
            </p:grpSpPr>
            <p:sp>
              <p:nvSpPr>
                <p:cNvPr id="29" name="AutoShape 83"/>
                <p:cNvSpPr>
                  <a:spLocks noChangeArrowheads="1"/>
                </p:cNvSpPr>
                <p:nvPr/>
              </p:nvSpPr>
              <p:spPr bwMode="auto">
                <a:xfrm>
                  <a:off x="249" y="2704"/>
                  <a:ext cx="681" cy="590"/>
                </a:xfrm>
                <a:prstGeom prst="flowChartAlternateProcess">
                  <a:avLst/>
                </a:prstGeom>
                <a:solidFill>
                  <a:srgbClr val="99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76" y="2886"/>
                  <a:ext cx="60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b="0" dirty="0"/>
                    <a:t>MCJSB</a:t>
                  </a:r>
                </a:p>
              </p:txBody>
            </p:sp>
          </p:grpSp>
          <p:grpSp>
            <p:nvGrpSpPr>
              <p:cNvPr id="20" name="Group 88"/>
              <p:cNvGrpSpPr>
                <a:grpSpLocks/>
              </p:cNvGrpSpPr>
              <p:nvPr/>
            </p:nvGrpSpPr>
            <p:grpSpPr bwMode="auto">
              <a:xfrm>
                <a:off x="566" y="3475"/>
                <a:ext cx="681" cy="590"/>
                <a:chOff x="249" y="2704"/>
                <a:chExt cx="681" cy="590"/>
              </a:xfrm>
            </p:grpSpPr>
            <p:sp>
              <p:nvSpPr>
                <p:cNvPr id="27" name="AutoShape 89"/>
                <p:cNvSpPr>
                  <a:spLocks noChangeArrowheads="1"/>
                </p:cNvSpPr>
                <p:nvPr/>
              </p:nvSpPr>
              <p:spPr bwMode="auto">
                <a:xfrm>
                  <a:off x="249" y="2704"/>
                  <a:ext cx="681" cy="590"/>
                </a:xfrm>
                <a:prstGeom prst="flowChartAlternateProcess">
                  <a:avLst/>
                </a:prstGeom>
                <a:solidFill>
                  <a:srgbClr val="99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72" y="2886"/>
                  <a:ext cx="61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b="0"/>
                    <a:t>MCLSB</a:t>
                  </a:r>
                </a:p>
              </p:txBody>
            </p:sp>
          </p:grpSp>
          <p:grpSp>
            <p:nvGrpSpPr>
              <p:cNvPr id="21" name="Group 85"/>
              <p:cNvGrpSpPr>
                <a:grpSpLocks/>
              </p:cNvGrpSpPr>
              <p:nvPr/>
            </p:nvGrpSpPr>
            <p:grpSpPr bwMode="auto">
              <a:xfrm>
                <a:off x="1292" y="2794"/>
                <a:ext cx="681" cy="590"/>
                <a:chOff x="249" y="2704"/>
                <a:chExt cx="681" cy="590"/>
              </a:xfrm>
            </p:grpSpPr>
            <p:sp>
              <p:nvSpPr>
                <p:cNvPr id="25" name="AutoShape 86"/>
                <p:cNvSpPr>
                  <a:spLocks noChangeArrowheads="1"/>
                </p:cNvSpPr>
                <p:nvPr/>
              </p:nvSpPr>
              <p:spPr bwMode="auto">
                <a:xfrm>
                  <a:off x="249" y="2704"/>
                  <a:ext cx="681" cy="590"/>
                </a:xfrm>
                <a:prstGeom prst="flowChartAlternateProcess">
                  <a:avLst/>
                </a:prstGeom>
                <a:solidFill>
                  <a:srgbClr val="99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64" y="2886"/>
                  <a:ext cx="6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b="0" dirty="0"/>
                    <a:t>MCASB</a:t>
                  </a:r>
                </a:p>
              </p:txBody>
            </p:sp>
          </p:grpSp>
          <p:grpSp>
            <p:nvGrpSpPr>
              <p:cNvPr id="22" name="Group 91"/>
              <p:cNvGrpSpPr>
                <a:grpSpLocks/>
              </p:cNvGrpSpPr>
              <p:nvPr/>
            </p:nvGrpSpPr>
            <p:grpSpPr bwMode="auto">
              <a:xfrm>
                <a:off x="1292" y="3475"/>
                <a:ext cx="681" cy="590"/>
                <a:chOff x="249" y="2704"/>
                <a:chExt cx="681" cy="590"/>
              </a:xfrm>
            </p:grpSpPr>
            <p:sp>
              <p:nvSpPr>
                <p:cNvPr id="23" name="AutoShape 92"/>
                <p:cNvSpPr>
                  <a:spLocks noChangeArrowheads="1"/>
                </p:cNvSpPr>
                <p:nvPr/>
              </p:nvSpPr>
              <p:spPr bwMode="auto">
                <a:xfrm>
                  <a:off x="249" y="2704"/>
                  <a:ext cx="681" cy="590"/>
                </a:xfrm>
                <a:prstGeom prst="flowChartAlternateProcess">
                  <a:avLst/>
                </a:prstGeom>
                <a:solidFill>
                  <a:srgbClr val="99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52" y="2886"/>
                  <a:ext cx="65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b="0"/>
                    <a:t>MCMSB</a:t>
                  </a:r>
                </a:p>
              </p:txBody>
            </p:sp>
          </p:grpSp>
        </p:grpSp>
        <p:sp>
          <p:nvSpPr>
            <p:cNvPr id="18" name="Line 112"/>
            <p:cNvSpPr>
              <a:spLocks noChangeShapeType="1"/>
            </p:cNvSpPr>
            <p:nvPr/>
          </p:nvSpPr>
          <p:spPr bwMode="auto">
            <a:xfrm>
              <a:off x="2958264" y="2782054"/>
              <a:ext cx="116113" cy="98697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4221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Hierarchy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Standardization Elements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683568" y="1371600"/>
            <a:ext cx="8313738" cy="5105400"/>
            <a:chOff x="683568" y="1371600"/>
            <a:chExt cx="8313738" cy="5105400"/>
          </a:xfrm>
        </p:grpSpPr>
        <p:sp>
          <p:nvSpPr>
            <p:cNvPr id="6" name="Line 38"/>
            <p:cNvSpPr>
              <a:spLocks noChangeShapeType="1"/>
            </p:cNvSpPr>
            <p:nvPr/>
          </p:nvSpPr>
          <p:spPr bwMode="auto">
            <a:xfrm>
              <a:off x="683568" y="3294799"/>
              <a:ext cx="831373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9"/>
            <p:cNvSpPr>
              <a:spLocks noChangeShapeType="1"/>
            </p:cNvSpPr>
            <p:nvPr/>
          </p:nvSpPr>
          <p:spPr bwMode="auto">
            <a:xfrm>
              <a:off x="3200400" y="4005064"/>
              <a:ext cx="0" cy="7139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3200400" y="2852936"/>
              <a:ext cx="0" cy="6522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auto">
            <a:xfrm>
              <a:off x="3200400" y="1772816"/>
              <a:ext cx="0" cy="5907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3"/>
            <p:cNvSpPr>
              <a:spLocks noChangeShapeType="1"/>
            </p:cNvSpPr>
            <p:nvPr/>
          </p:nvSpPr>
          <p:spPr bwMode="auto">
            <a:xfrm flipH="1">
              <a:off x="3347864" y="2941024"/>
              <a:ext cx="0" cy="704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3"/>
            <p:cNvSpPr>
              <a:spLocks noChangeShapeType="1"/>
            </p:cNvSpPr>
            <p:nvPr/>
          </p:nvSpPr>
          <p:spPr bwMode="auto">
            <a:xfrm flipH="1">
              <a:off x="3347864" y="1988840"/>
              <a:ext cx="0" cy="704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 flipH="1">
              <a:off x="3347864" y="5338936"/>
              <a:ext cx="0" cy="1114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"/>
            <p:cNvSpPr>
              <a:spLocks noChangeShapeType="1"/>
            </p:cNvSpPr>
            <p:nvPr/>
          </p:nvSpPr>
          <p:spPr bwMode="auto">
            <a:xfrm>
              <a:off x="3200400" y="5198219"/>
              <a:ext cx="3448" cy="7453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3"/>
            <p:cNvSpPr>
              <a:spLocks noChangeShapeType="1"/>
            </p:cNvSpPr>
            <p:nvPr/>
          </p:nvSpPr>
          <p:spPr bwMode="auto">
            <a:xfrm flipH="1">
              <a:off x="3347864" y="4114800"/>
              <a:ext cx="0" cy="704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687638" y="5948363"/>
              <a:ext cx="1123950" cy="52863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>
                  <a:solidFill>
                    <a:schemeClr val="bg1"/>
                  </a:solidFill>
                </a:rPr>
                <a:t>Team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2057400" y="5638800"/>
              <a:ext cx="21637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400" dirty="0">
                  <a:solidFill>
                    <a:sysClr val="windowText" lastClr="000000"/>
                  </a:solidFill>
                </a:rPr>
                <a:t>Guidance              Report</a:t>
              </a: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677988" y="3525838"/>
              <a:ext cx="3148012" cy="58896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3200">
                  <a:solidFill>
                    <a:schemeClr val="bg1"/>
                  </a:solidFill>
                </a:rPr>
                <a:t>Working Group</a:t>
              </a: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1909763" y="2996952"/>
              <a:ext cx="413286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400" dirty="0" smtClean="0">
                  <a:solidFill>
                    <a:sysClr val="windowText" lastClr="000000"/>
                  </a:solidFill>
                </a:rPr>
                <a:t>  Guidance              Report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with recommendation</a:t>
              </a: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6096000" y="3505200"/>
              <a:ext cx="26988" cy="2851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6096000" y="3505200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6172200" y="1752600"/>
              <a:ext cx="3048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6172200" y="2438400"/>
              <a:ext cx="3048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4953000" y="2133600"/>
              <a:ext cx="121920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6281738" y="1731963"/>
              <a:ext cx="2525435" cy="1015663"/>
            </a:xfrm>
            <a:prstGeom prst="rect">
              <a:avLst/>
            </a:prstGeom>
            <a:solidFill>
              <a:srgbClr val="3399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u="sng" dirty="0" smtClean="0">
                  <a:solidFill>
                    <a:schemeClr val="bg2"/>
                  </a:solidFill>
                </a:rPr>
                <a:t>Only</a:t>
              </a:r>
              <a:r>
                <a:rPr lang="en-GB" sz="2000" dirty="0" smtClean="0">
                  <a:solidFill>
                    <a:schemeClr val="bg2"/>
                  </a:solidFill>
                </a:rPr>
                <a:t> </a:t>
              </a:r>
              <a:r>
                <a:rPr lang="en-GB" sz="2000" dirty="0">
                  <a:solidFill>
                    <a:schemeClr val="bg2"/>
                  </a:solidFill>
                </a:rPr>
                <a:t>NATO </a:t>
              </a:r>
              <a:r>
                <a:rPr lang="en-GB" sz="2000" b="1" dirty="0" smtClean="0">
                  <a:solidFill>
                    <a:srgbClr val="FF0000"/>
                  </a:solidFill>
                </a:rPr>
                <a:t>nations’</a:t>
              </a:r>
              <a:endParaRPr lang="en-GB" sz="2000" b="1" dirty="0">
                <a:solidFill>
                  <a:srgbClr val="FF0000"/>
                </a:solidFill>
              </a:endParaRPr>
            </a:p>
            <a:p>
              <a:pPr eaLnBrk="0" hangingPunct="0"/>
              <a:r>
                <a:rPr lang="en-GB" sz="2000" b="1" dirty="0" smtClean="0">
                  <a:solidFill>
                    <a:srgbClr val="FF0000"/>
                  </a:solidFill>
                </a:rPr>
                <a:t>representatives</a:t>
              </a:r>
              <a:endParaRPr lang="en-GB" sz="2000" b="1" dirty="0">
                <a:solidFill>
                  <a:srgbClr val="FF0000"/>
                </a:solidFill>
              </a:endParaRPr>
            </a:p>
            <a:p>
              <a:pPr eaLnBrk="0" hangingPunct="0"/>
              <a:r>
                <a:rPr lang="en-GB" sz="2000" dirty="0">
                  <a:solidFill>
                    <a:schemeClr val="bg2"/>
                  </a:solidFill>
                </a:rPr>
                <a:t>to task and approve</a:t>
              </a: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6172200" y="1752600"/>
              <a:ext cx="0" cy="6858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2033588" y="4114800"/>
              <a:ext cx="21637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400" dirty="0">
                  <a:solidFill>
                    <a:sysClr val="windowText" lastClr="000000"/>
                  </a:solidFill>
                </a:rPr>
                <a:t>Guidance              Report</a:t>
              </a:r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>
              <a:off x="6132513" y="6361113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41"/>
            <p:cNvSpPr>
              <a:spLocks noChangeShapeType="1"/>
            </p:cNvSpPr>
            <p:nvPr/>
          </p:nvSpPr>
          <p:spPr bwMode="auto">
            <a:xfrm>
              <a:off x="6086475" y="1441450"/>
              <a:ext cx="4763" cy="1608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2"/>
            <p:cNvSpPr>
              <a:spLocks noChangeShapeType="1"/>
            </p:cNvSpPr>
            <p:nvPr/>
          </p:nvSpPr>
          <p:spPr bwMode="auto">
            <a:xfrm>
              <a:off x="6084888" y="1431925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43"/>
            <p:cNvSpPr>
              <a:spLocks noChangeShapeType="1"/>
            </p:cNvSpPr>
            <p:nvPr/>
          </p:nvSpPr>
          <p:spPr bwMode="auto">
            <a:xfrm>
              <a:off x="6091238" y="3049588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44"/>
            <p:cNvSpPr txBox="1">
              <a:spLocks noChangeArrowheads="1"/>
            </p:cNvSpPr>
            <p:nvPr/>
          </p:nvSpPr>
          <p:spPr bwMode="auto">
            <a:xfrm>
              <a:off x="990600" y="2362200"/>
              <a:ext cx="4522788" cy="58896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3200"/>
                <a:t>Standardization Board</a:t>
              </a:r>
            </a:p>
          </p:txBody>
        </p:sp>
        <p:sp>
          <p:nvSpPr>
            <p:cNvPr id="32" name="Text Box 45"/>
            <p:cNvSpPr txBox="1">
              <a:spLocks noChangeArrowheads="1"/>
            </p:cNvSpPr>
            <p:nvPr/>
          </p:nvSpPr>
          <p:spPr bwMode="auto">
            <a:xfrm>
              <a:off x="2614613" y="4724400"/>
              <a:ext cx="1276350" cy="5889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3200" dirty="0">
                  <a:solidFill>
                    <a:schemeClr val="bg1"/>
                  </a:solidFill>
                  <a:cs typeface="+mn-cs"/>
                </a:rPr>
                <a:t>Panel</a:t>
              </a:r>
            </a:p>
          </p:txBody>
        </p:sp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1025525" y="1371600"/>
              <a:ext cx="4418013" cy="584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3200"/>
                <a:t>TASKING AUTHORITY</a:t>
              </a:r>
            </a:p>
          </p:txBody>
        </p:sp>
        <p:sp>
          <p:nvSpPr>
            <p:cNvPr id="34" name="Rectangle 49"/>
            <p:cNvSpPr>
              <a:spLocks noChangeArrowheads="1"/>
            </p:cNvSpPr>
            <p:nvPr/>
          </p:nvSpPr>
          <p:spPr bwMode="auto">
            <a:xfrm>
              <a:off x="3311525" y="1988840"/>
              <a:ext cx="12854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 dirty="0" smtClean="0">
                  <a:solidFill>
                    <a:sysClr val="windowText" lastClr="000000"/>
                  </a:solidFill>
                </a:rPr>
                <a:t>   Annual </a:t>
              </a:r>
              <a:r>
                <a:rPr lang="en-GB" sz="1200" dirty="0">
                  <a:solidFill>
                    <a:sysClr val="windowText" lastClr="000000"/>
                  </a:solidFill>
                </a:rPr>
                <a:t>Report</a:t>
              </a: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Rectangle 50"/>
            <p:cNvSpPr>
              <a:spLocks noChangeArrowheads="1"/>
            </p:cNvSpPr>
            <p:nvPr/>
          </p:nvSpPr>
          <p:spPr bwMode="auto">
            <a:xfrm>
              <a:off x="2232025" y="2000250"/>
              <a:ext cx="83343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 dirty="0">
                  <a:solidFill>
                    <a:sysClr val="windowText" lastClr="000000"/>
                  </a:solidFill>
                </a:rPr>
                <a:t>Guidance</a:t>
              </a: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>
              <a:off x="6294438" y="3978275"/>
              <a:ext cx="2667000" cy="1939925"/>
            </a:xfrm>
            <a:prstGeom prst="rect">
              <a:avLst/>
            </a:prstGeom>
            <a:solidFill>
              <a:srgbClr val="33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2000" b="1" dirty="0">
                  <a:solidFill>
                    <a:srgbClr val="FF0000"/>
                  </a:solidFill>
                </a:rPr>
                <a:t>Experts</a:t>
              </a:r>
              <a:r>
                <a:rPr lang="en-GB" sz="2000" dirty="0">
                  <a:solidFill>
                    <a:schemeClr val="bg2"/>
                  </a:solidFill>
                </a:rPr>
                <a:t> provided </a:t>
              </a:r>
            </a:p>
            <a:p>
              <a:pPr eaLnBrk="0" hangingPunct="0"/>
              <a:r>
                <a:rPr lang="en-GB" sz="2000" dirty="0">
                  <a:solidFill>
                    <a:schemeClr val="bg2"/>
                  </a:solidFill>
                </a:rPr>
                <a:t>by NATO nations, NATO bodies and Partners to review and develop NATO </a:t>
              </a:r>
            </a:p>
            <a:p>
              <a:pPr eaLnBrk="0" hangingPunct="0"/>
              <a:r>
                <a:rPr lang="en-GB" sz="2000" dirty="0">
                  <a:solidFill>
                    <a:schemeClr val="bg2"/>
                  </a:solidFill>
                </a:rPr>
                <a:t>Standards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3359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DB6E6061-A72F-467D-8B00-670F455A61A8}" type="slidenum">
              <a:rPr lang="en-US" sz="1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" y="-27384"/>
            <a:ext cx="9133942" cy="6881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6905" y="6488668"/>
            <a:ext cx="1860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7092280" y="6480632"/>
            <a:ext cx="2057400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accent5">
                    <a:lumMod val="50000"/>
                  </a:schemeClr>
                </a:solidFill>
              </a:rPr>
              <a:t>18</a:t>
            </a:r>
            <a:endParaRPr lang="en-US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68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MC Standardization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Boards </a:t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- Composition -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755576" y="1484784"/>
            <a:ext cx="10054506" cy="4733925"/>
            <a:chOff x="981794" y="1943100"/>
            <a:chExt cx="10054506" cy="4733925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6908316"/>
                </p:ext>
              </p:extLst>
            </p:nvPr>
          </p:nvGraphicFramePr>
          <p:xfrm>
            <a:off x="3284574" y="3215531"/>
            <a:ext cx="3571839" cy="216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5" name="Clip" r:id="rId4" imgW="3537360" imgH="2144880" progId="MS_ClipArt_Gallery.2">
                    <p:embed/>
                  </p:oleObj>
                </mc:Choice>
                <mc:Fallback>
                  <p:oleObj name="Clip" r:id="rId4" imgW="3537360" imgH="21448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4574" y="3215531"/>
                          <a:ext cx="3571839" cy="2165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668209" y="2857500"/>
              <a:ext cx="313682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28 </a:t>
              </a:r>
              <a:r>
                <a:rPr lang="en-GB" alt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NATIONS </a:t>
              </a:r>
              <a:r>
                <a:rPr lang="en-GB" alt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*</a:t>
              </a:r>
              <a:endParaRPr lang="en-GB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981794" y="4000500"/>
              <a:ext cx="2078038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 SCs </a:t>
              </a:r>
              <a:r>
                <a:rPr lang="en-GB" alt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**</a:t>
              </a:r>
              <a:endParaRPr lang="en-GB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r>
                <a:rPr lang="en-GB" alt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(ACT &amp; SHAPE)</a:t>
              </a:r>
              <a:endParaRPr lang="en-GB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352217" y="1943100"/>
              <a:ext cx="1893467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NSO </a:t>
              </a:r>
              <a:r>
                <a:rPr lang="en-GB" alt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**</a:t>
              </a:r>
              <a:endParaRPr lang="en-GB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/>
              <a:r>
                <a:rPr lang="en-GB" altLang="en-US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GB" alt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Chair &amp; </a:t>
              </a:r>
              <a:r>
                <a:rPr lang="en-GB" altLang="en-US" sz="20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Secr</a:t>
              </a:r>
              <a:r>
                <a:rPr lang="en-GB" alt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6602413" y="6096000"/>
              <a:ext cx="2522537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600"/>
                <a:t>*  Iceland not participating</a:t>
              </a:r>
            </a:p>
            <a:p>
              <a:r>
                <a:rPr lang="en-GB" altLang="en-US" sz="1600"/>
                <a:t>** Non-voting members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64300" y="3534202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009650" lvl="1" indent="-609600"/>
              <a:r>
                <a:rPr lang="en-GB" sz="2000" b="1" dirty="0" smtClean="0"/>
                <a:t>(one voting </a:t>
              </a:r>
              <a:r>
                <a:rPr lang="en-GB" sz="2000" b="1" dirty="0"/>
                <a:t>board </a:t>
              </a:r>
              <a:endParaRPr lang="en-GB" sz="2000" b="1" dirty="0" smtClean="0"/>
            </a:p>
            <a:p>
              <a:pPr marL="1009650" lvl="1" indent="-609600"/>
              <a:r>
                <a:rPr lang="en-GB" sz="2000" b="1" dirty="0" smtClean="0"/>
                <a:t>member from</a:t>
              </a:r>
            </a:p>
            <a:p>
              <a:pPr marL="1009650" lvl="1" indent="-609600"/>
              <a:r>
                <a:rPr lang="en-GB" sz="2000" b="1" dirty="0" smtClean="0"/>
                <a:t>each NATO</a:t>
              </a:r>
            </a:p>
            <a:p>
              <a:pPr marL="1009650" lvl="1" indent="-609600"/>
              <a:r>
                <a:rPr lang="en-GB" sz="2000" b="1" dirty="0" smtClean="0"/>
                <a:t>nation)</a:t>
              </a:r>
              <a:endParaRPr lang="en-GB" sz="20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49400" y="5453847"/>
              <a:ext cx="48006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3600" b="1" dirty="0" smtClean="0">
                  <a:solidFill>
                    <a:schemeClr val="accent2">
                      <a:lumMod val="75000"/>
                    </a:schemeClr>
                  </a:solidFill>
                </a:rPr>
                <a:t>Guests</a:t>
              </a:r>
              <a:r>
                <a:rPr lang="en-GB" alt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GB" alt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**</a:t>
              </a:r>
            </a:p>
            <a:p>
              <a:pPr algn="ctr"/>
              <a:r>
                <a:rPr lang="en-GB" alt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(WG </a:t>
              </a:r>
              <a:r>
                <a:rPr lang="en-GB" altLang="en-US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secretars</a:t>
              </a:r>
              <a:r>
                <a:rPr lang="en-GB" alt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/chairmen, SMEs, …)</a:t>
              </a:r>
              <a:endParaRPr lang="en-GB" alt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235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662509"/>
              </p:ext>
            </p:extLst>
          </p:nvPr>
        </p:nvGraphicFramePr>
        <p:xfrm>
          <a:off x="571500" y="1629370"/>
          <a:ext cx="832167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3739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c 21"/>
          <p:cNvSpPr/>
          <p:nvPr/>
        </p:nvSpPr>
        <p:spPr bwMode="auto">
          <a:xfrm rot="21297448">
            <a:off x="-1262288" y="1262042"/>
            <a:ext cx="2788365" cy="5004758"/>
          </a:xfrm>
          <a:prstGeom prst="arc">
            <a:avLst>
              <a:gd name="adj1" fmla="val 16838426"/>
              <a:gd name="adj2" fmla="val 5253094"/>
            </a:avLst>
          </a:prstGeom>
          <a:noFill/>
          <a:ln w="762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675282" y="1556740"/>
            <a:ext cx="7145190" cy="513570"/>
          </a:xfrm>
          <a:prstGeom prst="rect">
            <a:avLst/>
          </a:prstGeom>
        </p:spPr>
        <p:txBody>
          <a:bodyPr/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400050" lvl="1" indent="0">
              <a:buFontTx/>
              <a:buNone/>
            </a:pPr>
            <a:r>
              <a:rPr lang="en-GB" b="1" kern="0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Note: </a:t>
            </a:r>
            <a:r>
              <a:rPr lang="en-GB" sz="1800" kern="0" dirty="0" smtClean="0">
                <a:solidFill>
                  <a:srgbClr val="002060"/>
                </a:solidFill>
              </a:rPr>
              <a:t>reflects receipt of information (e.g. a document). Requires no action, nor does it imply agreement. Notation cannot be refused. 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414422" y="1443634"/>
            <a:ext cx="1080150" cy="97722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ap="flat" cmpd="sng" algn="ctr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822611" y="2813092"/>
            <a:ext cx="1080150" cy="97722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858793" y="4182551"/>
            <a:ext cx="1080150" cy="97722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95132" y="5658218"/>
            <a:ext cx="1080150" cy="97722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2107341" y="2843420"/>
            <a:ext cx="6353091" cy="513570"/>
          </a:xfrm>
          <a:prstGeom prst="rect">
            <a:avLst/>
          </a:prstGeom>
        </p:spPr>
        <p:txBody>
          <a:bodyPr/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400050" lvl="1" indent="0">
              <a:buFontTx/>
              <a:buNone/>
            </a:pPr>
            <a:r>
              <a:rPr lang="en-GB" b="1" kern="0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Agree:</a:t>
            </a:r>
            <a:r>
              <a:rPr lang="en-GB" sz="1800" b="1" kern="0" dirty="0" smtClean="0">
                <a:solidFill>
                  <a:srgbClr val="002060"/>
                </a:solidFill>
              </a:rPr>
              <a:t>  </a:t>
            </a:r>
            <a:r>
              <a:rPr lang="en-GB" sz="1800" kern="0" dirty="0" smtClean="0">
                <a:solidFill>
                  <a:srgbClr val="002060"/>
                </a:solidFill>
              </a:rPr>
              <a:t>agreement indicates concurrence on an action, requires consensus.</a:t>
            </a:r>
            <a:r>
              <a:rPr lang="en-GB" kern="0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 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2107342" y="4211610"/>
            <a:ext cx="6713130" cy="5135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 defTabSz="7620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+mn-lt"/>
                <a:cs typeface="+mn-cs"/>
              </a:defRPr>
            </a:lvl1pPr>
            <a:lvl2pPr marL="400050" lvl="1" indent="0" defTabSz="762000" eaLnBrk="0" hangingPunct="0">
              <a:spcBef>
                <a:spcPct val="20000"/>
              </a:spcBef>
              <a:buSzPct val="100000"/>
              <a:buFontTx/>
              <a:buNone/>
              <a:defRPr sz="2800" kern="0">
                <a:solidFill>
                  <a:schemeClr val="tx1">
                    <a:lumMod val="65000"/>
                  </a:schemeClr>
                </a:solidFill>
                <a:latin typeface="Lucida Calligraphy" panose="03010101010101010101" pitchFamily="66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defTabSz="7620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defTabSz="7620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lvl="1"/>
            <a:r>
              <a:rPr lang="en-GB" b="1" dirty="0" smtClean="0">
                <a:solidFill>
                  <a:srgbClr val="002060"/>
                </a:solidFill>
              </a:rPr>
              <a:t>Approve: </a:t>
            </a:r>
            <a:r>
              <a:rPr lang="en-GB" sz="1800" dirty="0" smtClean="0">
                <a:solidFill>
                  <a:srgbClr val="002060"/>
                </a:solidFill>
                <a:latin typeface="+mn-lt"/>
              </a:rPr>
              <a:t>final and formal agreement on matters that are within the authority of the TA/DTA. Outcome is usually an approved TA/DTA document or a formal notification to a subordinate body, giving approval for follow-on action or activity. </a:t>
            </a:r>
            <a:br>
              <a:rPr lang="en-GB" sz="1800" dirty="0" smtClean="0">
                <a:solidFill>
                  <a:srgbClr val="002060"/>
                </a:solidFill>
                <a:latin typeface="+mn-lt"/>
              </a:rPr>
            </a:br>
            <a:r>
              <a:rPr lang="en-GB" sz="1800" dirty="0" smtClean="0">
                <a:solidFill>
                  <a:srgbClr val="002060"/>
                </a:solidFill>
                <a:latin typeface="+mn-lt"/>
              </a:rPr>
              <a:t>(WG </a:t>
            </a:r>
            <a:r>
              <a:rPr lang="en-GB" sz="1800" dirty="0" err="1" smtClean="0">
                <a:solidFill>
                  <a:srgbClr val="002060"/>
                </a:solidFill>
                <a:latin typeface="+mn-lt"/>
              </a:rPr>
              <a:t>ToRs</a:t>
            </a:r>
            <a:r>
              <a:rPr lang="en-GB" sz="1800" dirty="0" smtClean="0">
                <a:solidFill>
                  <a:srgbClr val="002060"/>
                </a:solidFill>
                <a:latin typeface="+mn-lt"/>
              </a:rPr>
              <a:t>, Action List, entering ratification, approval for </a:t>
            </a:r>
            <a:r>
              <a:rPr lang="en-GB" sz="1800" dirty="0" err="1" smtClean="0">
                <a:solidFill>
                  <a:srgbClr val="002060"/>
                </a:solidFill>
                <a:latin typeface="+mn-lt"/>
              </a:rPr>
              <a:t>promilagation</a:t>
            </a:r>
            <a:r>
              <a:rPr lang="en-GB" sz="1800" dirty="0" smtClean="0">
                <a:solidFill>
                  <a:srgbClr val="002060"/>
                </a:solidFill>
                <a:latin typeface="+mn-lt"/>
              </a:rPr>
              <a:t>)  </a:t>
            </a:r>
            <a:endParaRPr lang="en-GB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1618502" y="6083782"/>
            <a:ext cx="7129962" cy="5135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342900" indent="-342900" defTabSz="762000"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bg2"/>
                </a:solidFill>
                <a:latin typeface="+mn-lt"/>
                <a:cs typeface="+mn-cs"/>
              </a:defRPr>
            </a:lvl1pPr>
            <a:lvl2pPr marL="400050" lvl="1" indent="0" defTabSz="762000" eaLnBrk="0" hangingPunct="0">
              <a:spcBef>
                <a:spcPct val="20000"/>
              </a:spcBef>
              <a:buSzPct val="100000"/>
              <a:buFontTx/>
              <a:buNone/>
              <a:defRPr sz="2800" kern="0">
                <a:solidFill>
                  <a:schemeClr val="tx1">
                    <a:lumMod val="65000"/>
                  </a:schemeClr>
                </a:solidFill>
                <a:latin typeface="Lucida Calligraphy" panose="03010101010101010101" pitchFamily="66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defTabSz="7620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defTabSz="7620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lvl="1"/>
            <a:r>
              <a:rPr lang="en-GB" b="1" dirty="0" smtClean="0">
                <a:solidFill>
                  <a:srgbClr val="002060"/>
                </a:solidFill>
              </a:rPr>
              <a:t>Endorse:  </a:t>
            </a:r>
            <a:r>
              <a:rPr lang="en-GB" sz="1800" dirty="0" smtClean="0">
                <a:solidFill>
                  <a:srgbClr val="002060"/>
                </a:solidFill>
                <a:latin typeface="+mn-lt"/>
              </a:rPr>
              <a:t>Represents TA/DTA agreement on matters requiring subsequent higher-level consideration.  </a:t>
            </a:r>
            <a:endParaRPr lang="en-GB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pPr/>
              <a:t>20</a:t>
            </a:fld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1907704" y="0"/>
            <a:ext cx="723629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TA/ DTA Decisions</a:t>
            </a:r>
          </a:p>
        </p:txBody>
      </p:sp>
    </p:spTree>
    <p:extLst>
      <p:ext uri="{BB962C8B-B14F-4D97-AF65-F5344CB8AC3E}">
        <p14:creationId xmlns:p14="http://schemas.microsoft.com/office/powerpoint/2010/main" val="386666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62288" y="980728"/>
            <a:ext cx="5114209" cy="4133944"/>
            <a:chOff x="-1262288" y="1262042"/>
            <a:chExt cx="6112662" cy="5004758"/>
          </a:xfrm>
        </p:grpSpPr>
        <p:sp>
          <p:nvSpPr>
            <p:cNvPr id="22" name="Arc 21"/>
            <p:cNvSpPr/>
            <p:nvPr/>
          </p:nvSpPr>
          <p:spPr bwMode="auto">
            <a:xfrm rot="21297448">
              <a:off x="-1262288" y="1262042"/>
              <a:ext cx="2788365" cy="5004758"/>
            </a:xfrm>
            <a:prstGeom prst="arc">
              <a:avLst>
                <a:gd name="adj1" fmla="val 16838426"/>
                <a:gd name="adj2" fmla="val 5253094"/>
              </a:avLst>
            </a:prstGeom>
            <a:noFill/>
            <a:ln w="762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3"/>
            <p:cNvSpPr txBox="1">
              <a:spLocks noChangeArrowheads="1"/>
            </p:cNvSpPr>
            <p:nvPr/>
          </p:nvSpPr>
          <p:spPr>
            <a:xfrm>
              <a:off x="1675282" y="1556740"/>
              <a:ext cx="2056230" cy="51357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–"/>
                <a:defRPr sz="2800">
                  <a:solidFill>
                    <a:schemeClr val="bg2"/>
                  </a:solidFill>
                  <a:latin typeface="+mn-lt"/>
                </a:defRPr>
              </a:lvl2pPr>
              <a:lvl3pPr marL="1143000" indent="-22860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bg2"/>
                  </a:solidFill>
                  <a:latin typeface="+mn-lt"/>
                </a:defRPr>
              </a:lvl3pPr>
              <a:lvl4pPr marL="1600200" indent="-22860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–"/>
                <a:defRPr sz="2000">
                  <a:solidFill>
                    <a:schemeClr val="bg2"/>
                  </a:solidFill>
                  <a:latin typeface="+mn-lt"/>
                </a:defRPr>
              </a:lvl4pPr>
              <a:lvl5pPr marL="2057400" indent="-22860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5pPr>
              <a:lvl6pPr marL="2514600" indent="-22860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6pPr>
              <a:lvl7pPr marL="2971800" indent="-22860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7pPr>
              <a:lvl8pPr marL="3429000" indent="-22860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8pPr>
              <a:lvl9pPr marL="3886200" indent="-22860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marL="400050" lvl="1" indent="0">
                <a:buFontTx/>
                <a:buNone/>
              </a:pPr>
              <a:r>
                <a:rPr lang="en-GB" sz="2400" b="1" kern="0" dirty="0" smtClean="0">
                  <a:solidFill>
                    <a:srgbClr val="002060"/>
                  </a:solidFill>
                  <a:latin typeface="Lucida Calligraphy" panose="03010101010101010101" pitchFamily="66" charset="0"/>
                </a:rPr>
                <a:t>Note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14422" y="1443634"/>
              <a:ext cx="1080150" cy="977226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846482" y="2676646"/>
              <a:ext cx="1080150" cy="977226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846482" y="3963984"/>
              <a:ext cx="1080150" cy="977226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26188" y="5229250"/>
              <a:ext cx="1080150" cy="977226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rgbClr val="080808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2107341" y="2843420"/>
              <a:ext cx="2312701" cy="51357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3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–"/>
                <a:defRPr sz="2800">
                  <a:solidFill>
                    <a:schemeClr val="bg2"/>
                  </a:solidFill>
                  <a:latin typeface="+mn-lt"/>
                </a:defRPr>
              </a:lvl2pPr>
              <a:lvl3pPr marL="1143000" indent="-22860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400">
                  <a:solidFill>
                    <a:schemeClr val="bg2"/>
                  </a:solidFill>
                  <a:latin typeface="+mn-lt"/>
                </a:defRPr>
              </a:lvl3pPr>
              <a:lvl4pPr marL="1600200" indent="-22860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–"/>
                <a:defRPr sz="2000">
                  <a:solidFill>
                    <a:schemeClr val="bg2"/>
                  </a:solidFill>
                  <a:latin typeface="+mn-lt"/>
                </a:defRPr>
              </a:lvl4pPr>
              <a:lvl5pPr marL="2057400" indent="-22860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5pPr>
              <a:lvl6pPr marL="2514600" indent="-22860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6pPr>
              <a:lvl7pPr marL="2971800" indent="-22860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7pPr>
              <a:lvl8pPr marL="3429000" indent="-22860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8pPr>
              <a:lvl9pPr marL="3886200" indent="-228600" algn="l" defTabSz="762000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marL="400050" lvl="1" indent="0">
                <a:buFontTx/>
                <a:buNone/>
              </a:pPr>
              <a:r>
                <a:rPr lang="en-GB" sz="2400" b="1" kern="0" dirty="0" smtClean="0">
                  <a:solidFill>
                    <a:srgbClr val="002060"/>
                  </a:solidFill>
                  <a:latin typeface="Lucida Calligraphy" panose="03010101010101010101" pitchFamily="66" charset="0"/>
                </a:rPr>
                <a:t>Agree</a:t>
              </a: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>
            <a:xfrm>
              <a:off x="2107343" y="4211610"/>
              <a:ext cx="2743031" cy="513570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342900" indent="-342900" defTabSz="7620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bg2"/>
                  </a:solidFill>
                  <a:latin typeface="+mn-lt"/>
                  <a:cs typeface="+mn-cs"/>
                </a:defRPr>
              </a:lvl1pPr>
              <a:lvl2pPr marL="400050" lvl="1" indent="0" defTabSz="762000" eaLnBrk="0" hangingPunct="0">
                <a:spcBef>
                  <a:spcPct val="20000"/>
                </a:spcBef>
                <a:buSzPct val="100000"/>
                <a:buFontTx/>
                <a:buNone/>
                <a:defRPr sz="2800" kern="0">
                  <a:solidFill>
                    <a:schemeClr val="tx1">
                      <a:lumMod val="65000"/>
                    </a:schemeClr>
                  </a:solidFill>
                  <a:latin typeface="Lucida Calligraphy" panose="03010101010101010101" pitchFamily="66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bg2"/>
                  </a:solidFill>
                  <a:latin typeface="+mn-lt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bg2"/>
                  </a:solidFill>
                  <a:latin typeface="+mn-lt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lvl="1"/>
              <a:r>
                <a:rPr lang="en-GB" sz="2400" b="1" dirty="0">
                  <a:solidFill>
                    <a:srgbClr val="002060"/>
                  </a:solidFill>
                </a:rPr>
                <a:t>Approve</a:t>
              </a: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>
            <a:xfrm>
              <a:off x="1618502" y="5592679"/>
              <a:ext cx="2801539" cy="513570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342900" indent="-342900" defTabSz="762000" eaLnBrk="0" hangingPunct="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bg2"/>
                  </a:solidFill>
                  <a:latin typeface="+mn-lt"/>
                  <a:cs typeface="+mn-cs"/>
                </a:defRPr>
              </a:lvl1pPr>
              <a:lvl2pPr marL="400050" lvl="1" indent="0" defTabSz="762000" eaLnBrk="0" hangingPunct="0">
                <a:spcBef>
                  <a:spcPct val="20000"/>
                </a:spcBef>
                <a:buSzPct val="100000"/>
                <a:buFontTx/>
                <a:buNone/>
                <a:defRPr sz="2800" kern="0">
                  <a:solidFill>
                    <a:schemeClr val="tx1">
                      <a:lumMod val="65000"/>
                    </a:schemeClr>
                  </a:solidFill>
                  <a:latin typeface="Lucida Calligraphy" panose="03010101010101010101" pitchFamily="66" charset="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bg2"/>
                  </a:solidFill>
                  <a:latin typeface="+mn-lt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bg2"/>
                  </a:solidFill>
                  <a:latin typeface="+mn-lt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lvl="1"/>
              <a:r>
                <a:rPr lang="en-GB" sz="2400" b="1" dirty="0">
                  <a:solidFill>
                    <a:srgbClr val="002060"/>
                  </a:solidFill>
                </a:rPr>
                <a:t>Endorse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pPr/>
              <a:t>21</a:t>
            </a:fld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1907704" y="0"/>
            <a:ext cx="723629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Consensus &amp; Silent Procedure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2604968"/>
            <a:ext cx="43781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Consensus: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“A general agreement characterized</a:t>
            </a:r>
            <a:br>
              <a:rPr lang="en-US" dirty="0" smtClean="0"/>
            </a:br>
            <a:r>
              <a:rPr lang="en-US" dirty="0" smtClean="0"/>
              <a:t> by an absence of declared opposition</a:t>
            </a:r>
            <a:br>
              <a:rPr lang="en-US" dirty="0" smtClean="0"/>
            </a:br>
            <a:r>
              <a:rPr lang="en-US" dirty="0" smtClean="0"/>
              <a:t> from any of the parties concerned”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Silent Procedure:</a:t>
            </a:r>
            <a:br>
              <a:rPr lang="en-US" b="1" dirty="0" smtClean="0"/>
            </a:br>
            <a:r>
              <a:rPr lang="en-US" dirty="0" smtClean="0"/>
              <a:t>“A procedure by which consensus is </a:t>
            </a:r>
            <a:br>
              <a:rPr lang="en-US" dirty="0" smtClean="0"/>
            </a:br>
            <a:r>
              <a:rPr lang="en-US" dirty="0" smtClean="0"/>
              <a:t> achieved unless an objection is received</a:t>
            </a:r>
            <a:br>
              <a:rPr lang="en-US" dirty="0" smtClean="0"/>
            </a:br>
            <a:r>
              <a:rPr lang="en-US" dirty="0" smtClean="0"/>
              <a:t> by a given date”</a:t>
            </a:r>
          </a:p>
          <a:p>
            <a:r>
              <a:rPr lang="en-US" dirty="0"/>
              <a:t> </a:t>
            </a:r>
            <a:r>
              <a:rPr lang="en-US" dirty="0" smtClean="0"/>
              <a:t>-      within NATO, only member nations</a:t>
            </a:r>
            <a:br>
              <a:rPr lang="en-US" dirty="0" smtClean="0"/>
            </a:br>
            <a:r>
              <a:rPr lang="en-US" dirty="0" smtClean="0"/>
              <a:t>         may break silence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788024" y="5445224"/>
            <a:ext cx="360040" cy="167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31" y="960784"/>
            <a:ext cx="2809573" cy="1776508"/>
          </a:xfrm>
          <a:prstGeom prst="rect">
            <a:avLst/>
          </a:prstGeom>
          <a:ln w="285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74376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MC Standardization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Boards </a:t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- Roles and Responsibilities -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99592" y="1556792"/>
            <a:ext cx="7897316" cy="38779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Foster military operational standardization </a:t>
            </a:r>
            <a:r>
              <a:rPr lang="en-US" sz="2400" b="1" dirty="0" smtClean="0"/>
              <a:t>activities in </a:t>
            </a:r>
            <a:r>
              <a:rPr lang="en-US" sz="2400" b="1" dirty="0"/>
              <a:t>assigned </a:t>
            </a:r>
            <a:r>
              <a:rPr lang="en-US" sz="2400" b="1" dirty="0" smtClean="0"/>
              <a:t>areas </a:t>
            </a:r>
            <a:r>
              <a:rPr lang="en-US" sz="2400" b="1" dirty="0"/>
              <a:t>of responsibility</a:t>
            </a:r>
            <a:r>
              <a:rPr lang="en-US" sz="2400" b="1" dirty="0" smtClean="0"/>
              <a:t>:</a:t>
            </a:r>
            <a:br>
              <a:rPr lang="en-US" sz="2400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-  </a:t>
            </a:r>
            <a:r>
              <a:rPr lang="en-US" b="1" dirty="0" smtClean="0"/>
              <a:t>manage </a:t>
            </a:r>
            <a:r>
              <a:rPr lang="en-US" b="1" dirty="0"/>
              <a:t>development and maintenance of STANAGs and APs</a:t>
            </a:r>
            <a:br>
              <a:rPr lang="en-US" b="1" dirty="0"/>
            </a:br>
            <a:r>
              <a:rPr lang="en-US" b="1" dirty="0"/>
              <a:t>-  </a:t>
            </a:r>
            <a:r>
              <a:rPr lang="en-US" b="1" dirty="0" smtClean="0"/>
              <a:t>initiate</a:t>
            </a:r>
            <a:r>
              <a:rPr lang="en-US" b="1" dirty="0"/>
              <a:t>, staff and validate SPs / STs </a:t>
            </a:r>
            <a:br>
              <a:rPr lang="en-US" b="1" dirty="0"/>
            </a:br>
            <a:r>
              <a:rPr lang="en-US" b="1" dirty="0"/>
              <a:t>-  </a:t>
            </a:r>
            <a:r>
              <a:rPr lang="en-US" b="1" dirty="0" smtClean="0"/>
              <a:t>allocate </a:t>
            </a:r>
            <a:r>
              <a:rPr lang="en-US" b="1" dirty="0"/>
              <a:t>ST to appropriate WG for development</a:t>
            </a:r>
            <a:br>
              <a:rPr lang="en-US" b="1" dirty="0"/>
            </a:br>
            <a:r>
              <a:rPr lang="en-US" b="1" dirty="0"/>
              <a:t>-  </a:t>
            </a:r>
            <a:r>
              <a:rPr lang="en-US" b="1" dirty="0" smtClean="0"/>
              <a:t>manage </a:t>
            </a:r>
            <a:r>
              <a:rPr lang="en-US" b="1" dirty="0"/>
              <a:t>subordinate bodies, including:</a:t>
            </a:r>
            <a:br>
              <a:rPr lang="en-US" b="1" dirty="0"/>
            </a:br>
            <a:r>
              <a:rPr lang="en-US" b="1" dirty="0"/>
              <a:t>   	+ </a:t>
            </a:r>
            <a:r>
              <a:rPr lang="en-US" b="1" dirty="0" smtClean="0"/>
              <a:t>establishment or disbandment of WGs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  	+ approval of </a:t>
            </a:r>
            <a:r>
              <a:rPr lang="en-US" b="1" dirty="0" smtClean="0"/>
              <a:t>TORs, </a:t>
            </a:r>
            <a:r>
              <a:rPr lang="en-US" b="1" dirty="0" err="1" smtClean="0"/>
              <a:t>PoW</a:t>
            </a:r>
            <a:r>
              <a:rPr lang="en-US" b="1" dirty="0" smtClean="0"/>
              <a:t> </a:t>
            </a:r>
            <a:r>
              <a:rPr lang="en-US" b="1" smtClean="0"/>
              <a:t>and priorities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 	+ provision of convening orders and guidance for meetings</a:t>
            </a:r>
            <a:br>
              <a:rPr lang="en-US" b="1" dirty="0"/>
            </a:br>
            <a:r>
              <a:rPr lang="en-US" b="1" dirty="0"/>
              <a:t>   	+ revision of </a:t>
            </a:r>
            <a:r>
              <a:rPr lang="en-US" b="1" dirty="0" smtClean="0"/>
              <a:t>reports</a:t>
            </a:r>
          </a:p>
          <a:p>
            <a:r>
              <a:rPr lang="en-US" b="1" dirty="0" smtClean="0"/>
              <a:t>- provide annual report to MC (</a:t>
            </a:r>
            <a:r>
              <a:rPr lang="en-US" b="1" dirty="0" err="1" smtClean="0"/>
              <a:t>PoW</a:t>
            </a:r>
            <a:r>
              <a:rPr lang="en-US" b="1" dirty="0" smtClean="0"/>
              <a:t>, objectives and priorities)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5662989"/>
            <a:ext cx="6886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C00000"/>
                </a:solidFill>
              </a:rPr>
              <a:t>Decision making by consensus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99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pPr/>
              <a:t>23</a:t>
            </a:fld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962150" y="-1588"/>
            <a:ext cx="7181850" cy="976313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MCJSB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Substructure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3027" y="3412276"/>
            <a:ext cx="8750765" cy="3329092"/>
            <a:chOff x="293027" y="3595975"/>
            <a:chExt cx="8750765" cy="3329092"/>
          </a:xfrm>
        </p:grpSpPr>
        <p:sp>
          <p:nvSpPr>
            <p:cNvPr id="7" name="Text Box 85"/>
            <p:cNvSpPr txBox="1">
              <a:spLocks noChangeArrowheads="1"/>
            </p:cNvSpPr>
            <p:nvPr/>
          </p:nvSpPr>
          <p:spPr bwMode="auto">
            <a:xfrm>
              <a:off x="1376504" y="3609275"/>
              <a:ext cx="1120776" cy="6155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1"/>
                  </a:solidFill>
                </a:rPr>
                <a:t>Information Management </a:t>
              </a:r>
              <a:r>
                <a:rPr lang="en-GB" sz="1200" b="1" dirty="0">
                  <a:solidFill>
                    <a:schemeClr val="tx1"/>
                  </a:solidFill>
                </a:rPr>
                <a:t>Panel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 Box 86"/>
            <p:cNvSpPr txBox="1">
              <a:spLocks noChangeArrowheads="1"/>
            </p:cNvSpPr>
            <p:nvPr/>
          </p:nvSpPr>
          <p:spPr bwMode="auto">
            <a:xfrm>
              <a:off x="1373147" y="4297245"/>
              <a:ext cx="1120775" cy="6155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1"/>
                  </a:solidFill>
                </a:rPr>
                <a:t>Doctrine and Terminology </a:t>
              </a:r>
              <a:r>
                <a:rPr lang="en-GB" sz="1200" b="1" dirty="0">
                  <a:solidFill>
                    <a:schemeClr val="tx1"/>
                  </a:solidFill>
                </a:rPr>
                <a:t>Panel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 Box 89"/>
            <p:cNvSpPr txBox="1">
              <a:spLocks noChangeArrowheads="1"/>
            </p:cNvSpPr>
            <p:nvPr/>
          </p:nvSpPr>
          <p:spPr bwMode="auto">
            <a:xfrm>
              <a:off x="2555776" y="3618988"/>
              <a:ext cx="1016000" cy="9541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000" b="1" dirty="0">
                  <a:solidFill>
                    <a:schemeClr val="tx1"/>
                  </a:solidFill>
                </a:rPr>
                <a:t>Environmenta</a:t>
              </a:r>
              <a:r>
                <a:rPr lang="en-GB" sz="1100" b="1" dirty="0">
                  <a:solidFill>
                    <a:schemeClr val="tx1"/>
                  </a:solidFill>
                </a:rPr>
                <a:t>l Aspects of Military Compounds </a:t>
              </a:r>
              <a:r>
                <a:rPr lang="en-GB" sz="1200" b="1" dirty="0">
                  <a:solidFill>
                    <a:schemeClr val="tx1"/>
                  </a:solidFill>
                </a:rPr>
                <a:t>Panel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 Box 96"/>
            <p:cNvSpPr txBox="1">
              <a:spLocks noChangeArrowheads="1"/>
            </p:cNvSpPr>
            <p:nvPr/>
          </p:nvSpPr>
          <p:spPr bwMode="auto">
            <a:xfrm>
              <a:off x="3732781" y="3631886"/>
              <a:ext cx="1055243" cy="6155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1"/>
                  </a:solidFill>
                </a:rPr>
                <a:t>Joint Symbology </a:t>
              </a:r>
              <a:r>
                <a:rPr lang="en-GB" sz="1200" b="1" dirty="0">
                  <a:solidFill>
                    <a:schemeClr val="tx1"/>
                  </a:solidFill>
                </a:rPr>
                <a:t>(JSP)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 Box 119"/>
            <p:cNvSpPr txBox="1">
              <a:spLocks noChangeArrowheads="1"/>
            </p:cNvSpPr>
            <p:nvPr/>
          </p:nvSpPr>
          <p:spPr bwMode="auto">
            <a:xfrm>
              <a:off x="3707904" y="4335793"/>
              <a:ext cx="1119470" cy="9541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1"/>
                  </a:solidFill>
                </a:rPr>
                <a:t>Senior Joint Information Exchange Requirements </a:t>
              </a:r>
              <a:r>
                <a:rPr lang="en-GB" sz="1200" b="1" dirty="0">
                  <a:solidFill>
                    <a:schemeClr val="tx1"/>
                  </a:solidFill>
                </a:rPr>
                <a:t>Panel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 Box 122"/>
            <p:cNvSpPr txBox="1">
              <a:spLocks noChangeArrowheads="1"/>
            </p:cNvSpPr>
            <p:nvPr/>
          </p:nvSpPr>
          <p:spPr bwMode="auto">
            <a:xfrm>
              <a:off x="4892558" y="3648232"/>
              <a:ext cx="875507" cy="7848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1"/>
                  </a:solidFill>
                </a:rPr>
                <a:t>Technical Manage-</a:t>
              </a:r>
              <a:r>
                <a:rPr lang="en-GB" sz="1100" b="1" dirty="0" err="1">
                  <a:solidFill>
                    <a:schemeClr val="tx1"/>
                  </a:solidFill>
                </a:rPr>
                <a:t>ment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200" b="1" dirty="0">
                  <a:solidFill>
                    <a:schemeClr val="tx1"/>
                  </a:solidFill>
                </a:rPr>
                <a:t>Panel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 Box 125"/>
            <p:cNvSpPr txBox="1">
              <a:spLocks noChangeArrowheads="1"/>
            </p:cNvSpPr>
            <p:nvPr/>
          </p:nvSpPr>
          <p:spPr bwMode="auto">
            <a:xfrm>
              <a:off x="5895518" y="3629206"/>
              <a:ext cx="1138138" cy="11233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1"/>
                  </a:solidFill>
                </a:rPr>
                <a:t>Joint Intelligence Surveillance and Recon-naissance </a:t>
              </a:r>
              <a:r>
                <a:rPr lang="en-GB" sz="1200" b="1" dirty="0">
                  <a:solidFill>
                    <a:schemeClr val="tx1"/>
                  </a:solidFill>
                </a:rPr>
                <a:t>Panel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 Box 126"/>
            <p:cNvSpPr txBox="1">
              <a:spLocks noChangeArrowheads="1"/>
            </p:cNvSpPr>
            <p:nvPr/>
          </p:nvSpPr>
          <p:spPr bwMode="auto">
            <a:xfrm>
              <a:off x="5882133" y="4808887"/>
              <a:ext cx="1138139" cy="6155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1"/>
                  </a:solidFill>
                </a:rPr>
                <a:t>AJP-2 Series Coordination </a:t>
              </a:r>
              <a:r>
                <a:rPr lang="en-GB" sz="1200" b="1" dirty="0">
                  <a:solidFill>
                    <a:schemeClr val="tx1"/>
                  </a:solidFill>
                </a:rPr>
                <a:t>Panel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 Box 129"/>
            <p:cNvSpPr txBox="1">
              <a:spLocks noChangeArrowheads="1"/>
            </p:cNvSpPr>
            <p:nvPr/>
          </p:nvSpPr>
          <p:spPr bwMode="auto">
            <a:xfrm>
              <a:off x="5905725" y="5482324"/>
              <a:ext cx="1114547" cy="11233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1"/>
                  </a:solidFill>
                </a:rPr>
                <a:t>Joint Intelligence  Information Exchange </a:t>
              </a:r>
              <a:r>
                <a:rPr lang="en-GB" sz="1000" b="1" dirty="0">
                  <a:solidFill>
                    <a:schemeClr val="tx1"/>
                  </a:solidFill>
                </a:rPr>
                <a:t>Requirements</a:t>
              </a:r>
              <a:r>
                <a:rPr lang="en-GB" sz="1100" b="1" dirty="0">
                  <a:solidFill>
                    <a:schemeClr val="tx1"/>
                  </a:solidFill>
                </a:rPr>
                <a:t> </a:t>
              </a:r>
              <a:r>
                <a:rPr lang="en-GB" sz="1200" b="1" dirty="0">
                  <a:solidFill>
                    <a:schemeClr val="tx1"/>
                  </a:solidFill>
                </a:rPr>
                <a:t>Panel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 Box 86"/>
            <p:cNvSpPr txBox="1">
              <a:spLocks noChangeArrowheads="1"/>
            </p:cNvSpPr>
            <p:nvPr/>
          </p:nvSpPr>
          <p:spPr bwMode="auto">
            <a:xfrm>
              <a:off x="1373147" y="6324903"/>
              <a:ext cx="1122362" cy="6001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1"/>
                  </a:solidFill>
                </a:rPr>
                <a:t>Training and Exercise Panel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 Box 85"/>
            <p:cNvSpPr txBox="1">
              <a:spLocks noChangeArrowheads="1"/>
            </p:cNvSpPr>
            <p:nvPr/>
          </p:nvSpPr>
          <p:spPr bwMode="auto">
            <a:xfrm>
              <a:off x="293027" y="3595975"/>
              <a:ext cx="990600" cy="7848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1"/>
                  </a:solidFill>
                </a:rPr>
                <a:t>Combined</a:t>
              </a:r>
            </a:p>
            <a:p>
              <a:pPr algn="ctr">
                <a:defRPr/>
              </a:pPr>
              <a:r>
                <a:rPr lang="en-GB" sz="1100" b="1" dirty="0">
                  <a:solidFill>
                    <a:schemeClr val="tx1"/>
                  </a:solidFill>
                </a:rPr>
                <a:t> Custodial Review Panel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 Box 96"/>
            <p:cNvSpPr txBox="1">
              <a:spLocks noChangeArrowheads="1"/>
            </p:cNvSpPr>
            <p:nvPr/>
          </p:nvSpPr>
          <p:spPr bwMode="auto">
            <a:xfrm>
              <a:off x="7812360" y="3622924"/>
              <a:ext cx="1231432" cy="6155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1"/>
                  </a:solidFill>
                </a:rPr>
                <a:t>Military Meteorology </a:t>
              </a:r>
              <a:r>
                <a:rPr lang="en-GB" sz="1200" b="1" dirty="0">
                  <a:solidFill>
                    <a:schemeClr val="tx1"/>
                  </a:solidFill>
                </a:rPr>
                <a:t>Panel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Text Box 96"/>
            <p:cNvSpPr txBox="1">
              <a:spLocks noChangeArrowheads="1"/>
            </p:cNvSpPr>
            <p:nvPr/>
          </p:nvSpPr>
          <p:spPr bwMode="auto">
            <a:xfrm>
              <a:off x="7812360" y="4325426"/>
              <a:ext cx="1231432" cy="6155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1"/>
                  </a:solidFill>
                </a:rPr>
                <a:t>Military Oceanography </a:t>
              </a:r>
              <a:r>
                <a:rPr lang="en-GB" sz="1200" b="1" dirty="0">
                  <a:solidFill>
                    <a:schemeClr val="tx1"/>
                  </a:solidFill>
                </a:rPr>
                <a:t>Panel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86"/>
            <p:cNvSpPr txBox="1">
              <a:spLocks noChangeArrowheads="1"/>
            </p:cNvSpPr>
            <p:nvPr/>
          </p:nvSpPr>
          <p:spPr bwMode="auto">
            <a:xfrm>
              <a:off x="1373147" y="4967089"/>
              <a:ext cx="1120775" cy="6155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1"/>
                  </a:solidFill>
                </a:rPr>
                <a:t>Hazard Management </a:t>
              </a:r>
              <a:r>
                <a:rPr lang="en-GB" sz="1200" b="1" dirty="0">
                  <a:solidFill>
                    <a:schemeClr val="tx1"/>
                  </a:solidFill>
                </a:rPr>
                <a:t>Panel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ext Box 86"/>
            <p:cNvSpPr txBox="1">
              <a:spLocks noChangeArrowheads="1"/>
            </p:cNvSpPr>
            <p:nvPr/>
          </p:nvSpPr>
          <p:spPr bwMode="auto">
            <a:xfrm>
              <a:off x="1373147" y="5644519"/>
              <a:ext cx="1120775" cy="61555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100" b="1" dirty="0">
                  <a:solidFill>
                    <a:schemeClr val="tx1"/>
                  </a:solidFill>
                </a:rPr>
                <a:t>Physical Protection </a:t>
              </a:r>
              <a:r>
                <a:rPr lang="en-GB" sz="1200" b="1" dirty="0">
                  <a:solidFill>
                    <a:schemeClr val="tx1"/>
                  </a:solidFill>
                </a:rPr>
                <a:t>Panel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2" name="Diagram 21"/>
          <p:cNvGraphicFramePr/>
          <p:nvPr>
            <p:extLst/>
          </p:nvPr>
        </p:nvGraphicFramePr>
        <p:xfrm>
          <a:off x="274507" y="315932"/>
          <a:ext cx="8769285" cy="3569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6622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79720" y="0"/>
            <a:ext cx="7164280" cy="94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GB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MCM</a:t>
            </a:r>
            <a:r>
              <a:rPr lang="en-GB" sz="3200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edS</a:t>
            </a:r>
            <a:r>
              <a:rPr lang="en-GB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</a:t>
            </a:r>
            <a:r>
              <a:rPr lang="en-GB" sz="3200" kern="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3200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Substructure</a:t>
            </a:r>
            <a:endParaRPr lang="en-GB" sz="3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pPr/>
              <a:t>24</a:t>
            </a:fld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3" y="1237129"/>
            <a:ext cx="8563087" cy="525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93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11" y="1031916"/>
            <a:ext cx="5652226" cy="58774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42913" indent="-442913" defTabSz="762000" eaLnBrk="0" hangingPunct="0"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en-GB" sz="2400" b="1" u="sng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Working Groups (WG):</a:t>
            </a:r>
          </a:p>
          <a:p>
            <a:pPr marL="285750" indent="-285750" defTabSz="7620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Subordinated to and tasked by TA/DTA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to produce and maintain standardization docs </a:t>
            </a:r>
          </a:p>
          <a:p>
            <a:pPr marL="285750" indent="-285750" defTabSz="7620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Subject Matter Experts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(SME) 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 defTabSz="7620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DTA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representative usually assigned to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WG meetings </a:t>
            </a:r>
            <a:endParaRPr lang="en-GB" sz="20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 defTabSz="7620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Act according to the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Terms of Reference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(TOR)</a:t>
            </a:r>
          </a:p>
          <a:p>
            <a:pPr marL="285750" indent="-285750" defTabSz="762000" eaLnBrk="0" hangingPunct="0">
              <a:spcBef>
                <a:spcPct val="200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In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permanent session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3231" y="3629025"/>
            <a:ext cx="1441450" cy="1312863"/>
            <a:chOff x="4422" y="1570"/>
            <a:chExt cx="908" cy="827"/>
          </a:xfrm>
        </p:grpSpPr>
        <p:pic>
          <p:nvPicPr>
            <p:cNvPr id="6" name="Picture 5" descr="MCj024034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2" y="1570"/>
              <a:ext cx="908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604" y="2205"/>
              <a:ext cx="59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b="1" dirty="0">
                  <a:solidFill>
                    <a:prstClr val="black"/>
                  </a:solidFill>
                </a:rPr>
                <a:t>WG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6732215" y="1339119"/>
            <a:ext cx="1800225" cy="1419551"/>
            <a:chOff x="1202" y="1752"/>
            <a:chExt cx="862" cy="811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338" y="2387"/>
              <a:ext cx="590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b="1" dirty="0">
                  <a:solidFill>
                    <a:prstClr val="black"/>
                  </a:solidFill>
                </a:rPr>
                <a:t>TA/DTA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pic>
          <p:nvPicPr>
            <p:cNvPr id="14" name="Picture 12" descr="M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02" y="1752"/>
              <a:ext cx="862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56325" y="3186113"/>
            <a:ext cx="4681538" cy="3671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42913" indent="-442913" defTabSz="762000" eaLnBrk="0" hangingPunct="0">
              <a:spcBef>
                <a:spcPct val="20000"/>
              </a:spcBef>
              <a:buSzPct val="60000"/>
              <a:buFont typeface="Wingdings" pitchFamily="2" charset="2"/>
              <a:buNone/>
            </a:pPr>
            <a:endParaRPr lang="en-US">
              <a:solidFill>
                <a:srgbClr val="00CC00"/>
              </a:solidFill>
              <a:latin typeface="Verdana" pitchFamily="34" charset="0"/>
            </a:endParaRPr>
          </a:p>
        </p:txBody>
      </p: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6637331" y="2925763"/>
            <a:ext cx="1152525" cy="647700"/>
            <a:chOff x="3016" y="1661"/>
            <a:chExt cx="726" cy="408"/>
          </a:xfrm>
        </p:grpSpPr>
        <p:sp>
          <p:nvSpPr>
            <p:cNvPr id="50" name="AutoShape 48"/>
            <p:cNvSpPr>
              <a:spLocks noChangeArrowheads="1"/>
            </p:cNvSpPr>
            <p:nvPr/>
          </p:nvSpPr>
          <p:spPr bwMode="auto">
            <a:xfrm rot="5400000">
              <a:off x="3425" y="1751"/>
              <a:ext cx="408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8 w 21600"/>
                <a:gd name="T13" fmla="*/ 5424 h 21600"/>
                <a:gd name="T14" fmla="*/ 18900 w 21600"/>
                <a:gd name="T15" fmla="*/ 161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Text Box 49"/>
            <p:cNvSpPr txBox="1">
              <a:spLocks noChangeArrowheads="1"/>
            </p:cNvSpPr>
            <p:nvPr/>
          </p:nvSpPr>
          <p:spPr bwMode="auto">
            <a:xfrm>
              <a:off x="3016" y="1752"/>
              <a:ext cx="59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b="1" dirty="0">
                  <a:solidFill>
                    <a:prstClr val="black"/>
                  </a:solidFill>
                </a:rPr>
                <a:t>Tasking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up 61"/>
          <p:cNvGrpSpPr>
            <a:grpSpLocks/>
          </p:cNvGrpSpPr>
          <p:nvPr/>
        </p:nvGrpSpPr>
        <p:grpSpPr bwMode="auto">
          <a:xfrm>
            <a:off x="7667830" y="3196209"/>
            <a:ext cx="936625" cy="731838"/>
            <a:chOff x="3903" y="1398"/>
            <a:chExt cx="590" cy="461"/>
          </a:xfrm>
        </p:grpSpPr>
        <p:pic>
          <p:nvPicPr>
            <p:cNvPr id="65" name="Picture 62" descr="desktop_icon_0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43" y="1563"/>
              <a:ext cx="23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 Box 63"/>
            <p:cNvSpPr txBox="1">
              <a:spLocks noChangeArrowheads="1"/>
            </p:cNvSpPr>
            <p:nvPr/>
          </p:nvSpPr>
          <p:spPr bwMode="auto">
            <a:xfrm>
              <a:off x="3903" y="1398"/>
              <a:ext cx="59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b="1" dirty="0" smtClean="0">
                  <a:solidFill>
                    <a:prstClr val="black"/>
                  </a:solidFill>
                </a:rPr>
                <a:t>DTA </a:t>
              </a:r>
              <a:r>
                <a:rPr lang="en-GB" sz="1400" b="1" dirty="0">
                  <a:solidFill>
                    <a:prstClr val="black"/>
                  </a:solidFill>
                </a:rPr>
                <a:t>Rep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DB6E6061-A72F-467D-8B00-670F455A61A8}" type="slidenum">
              <a:rPr lang="en-US" sz="11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sz="1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13"/>
          <p:cNvSpPr txBox="1">
            <a:spLocks noChangeArrowheads="1"/>
          </p:cNvSpPr>
          <p:nvPr/>
        </p:nvSpPr>
        <p:spPr>
          <a:xfrm>
            <a:off x="1907704" y="7902"/>
            <a:ext cx="7236296" cy="9659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62000" eaLnBrk="0" hangingPunct="0"/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US" sz="36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 and Establishment - </a:t>
            </a:r>
            <a:endParaRPr lang="en-US" sz="32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6156326" y="5259790"/>
            <a:ext cx="292437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</a:rPr>
              <a:t>SMEs</a:t>
            </a:r>
            <a:r>
              <a:rPr lang="en-GB" sz="12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1200" b="1" dirty="0" smtClean="0">
                <a:solidFill>
                  <a:schemeClr val="accent5">
                    <a:lumMod val="50000"/>
                  </a:schemeClr>
                </a:solidFill>
              </a:rPr>
              <a:t>from Allies and Partner Nations, Bi-SC, NCS, NFS, 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NATO Military Bodies, NATO accredited </a:t>
            </a:r>
            <a:r>
              <a:rPr lang="en-US" sz="1200" b="1" dirty="0" err="1" smtClean="0">
                <a:solidFill>
                  <a:schemeClr val="accent5">
                    <a:lumMod val="50000"/>
                  </a:schemeClr>
                </a:solidFill>
              </a:rPr>
              <a:t>Centres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 of Excellence (COEs), other NATO entities, partner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ations, SDOs</a:t>
            </a:r>
          </a:p>
        </p:txBody>
      </p:sp>
      <p:sp>
        <p:nvSpPr>
          <p:cNvPr id="19" name="AutoShape 50"/>
          <p:cNvSpPr>
            <a:spLocks noChangeArrowheads="1"/>
          </p:cNvSpPr>
          <p:nvPr/>
        </p:nvSpPr>
        <p:spPr bwMode="auto">
          <a:xfrm rot="19021587">
            <a:off x="6737123" y="5013959"/>
            <a:ext cx="737040" cy="199262"/>
          </a:xfrm>
          <a:prstGeom prst="notchedRightArrow">
            <a:avLst>
              <a:gd name="adj1" fmla="val 50000"/>
              <a:gd name="adj2" fmla="val 1001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10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0" name="Group 57"/>
          <p:cNvGrpSpPr>
            <a:grpSpLocks/>
          </p:cNvGrpSpPr>
          <p:nvPr/>
        </p:nvGrpSpPr>
        <p:grpSpPr bwMode="auto">
          <a:xfrm>
            <a:off x="6227985" y="3820145"/>
            <a:ext cx="576263" cy="688975"/>
            <a:chOff x="2426" y="1590"/>
            <a:chExt cx="363" cy="434"/>
          </a:xfrm>
        </p:grpSpPr>
        <p:sp>
          <p:nvSpPr>
            <p:cNvPr id="21" name="Document"/>
            <p:cNvSpPr>
              <a:spLocks noEditPoints="1" noChangeArrowheads="1"/>
            </p:cNvSpPr>
            <p:nvPr/>
          </p:nvSpPr>
          <p:spPr bwMode="auto">
            <a:xfrm>
              <a:off x="2426" y="1590"/>
              <a:ext cx="363" cy="43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2" name="Text Box 59"/>
            <p:cNvSpPr txBox="1">
              <a:spLocks noChangeArrowheads="1"/>
            </p:cNvSpPr>
            <p:nvPr/>
          </p:nvSpPr>
          <p:spPr bwMode="auto">
            <a:xfrm>
              <a:off x="2426" y="1706"/>
              <a:ext cx="36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b="1" dirty="0" err="1" smtClean="0">
                  <a:solidFill>
                    <a:schemeClr val="accent5">
                      <a:lumMod val="50000"/>
                    </a:schemeClr>
                  </a:solidFill>
                </a:rPr>
                <a:t>ToR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173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cument"/>
          <p:cNvSpPr>
            <a:spLocks noEditPoints="1" noChangeArrowheads="1"/>
          </p:cNvSpPr>
          <p:nvPr/>
        </p:nvSpPr>
        <p:spPr bwMode="auto">
          <a:xfrm>
            <a:off x="3995936" y="4089263"/>
            <a:ext cx="674831" cy="635881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1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8857" y="1052736"/>
            <a:ext cx="5291484" cy="558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defTabSz="762000" eaLnBrk="0" hangingPunct="0">
              <a:spcBef>
                <a:spcPct val="20000"/>
              </a:spcBef>
              <a:buClr>
                <a:prstClr val="black"/>
              </a:buClr>
              <a:buSzPct val="60000"/>
            </a:pPr>
            <a:r>
              <a:rPr lang="en-GB" sz="2400" b="1" u="sng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Panels:</a:t>
            </a:r>
            <a:endParaRPr lang="en-GB" sz="2000" b="1" u="sng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42900" indent="-342900" defTabSz="762000" eaLnBrk="0" hangingPunct="0">
              <a:spcBef>
                <a:spcPct val="20000"/>
              </a:spcBef>
              <a:buClr>
                <a:prstClr val="black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Driven by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 specific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requirement, approved by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DTA</a:t>
            </a:r>
          </a:p>
          <a:p>
            <a:pPr marL="342900" indent="-342900" defTabSz="762000" eaLnBrk="0" hangingPunct="0">
              <a:spcBef>
                <a:spcPct val="20000"/>
              </a:spcBef>
              <a:buClr>
                <a:prstClr val="black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Subordinated to and tasked by WG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to produce and maintain standardization documents</a:t>
            </a:r>
          </a:p>
          <a:p>
            <a:pPr marL="342900" indent="-342900" defTabSz="762000" eaLnBrk="0" hangingPunct="0">
              <a:spcBef>
                <a:spcPct val="20000"/>
              </a:spcBef>
              <a:buClr>
                <a:prstClr val="black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SMEs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342900" indent="-342900" defTabSz="762000" eaLnBrk="0" hangingPunct="0">
              <a:spcBef>
                <a:spcPct val="20000"/>
              </a:spcBef>
              <a:buClr>
                <a:prstClr val="black"/>
              </a:buClr>
              <a:buSzPct val="60000"/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Distinct </a:t>
            </a:r>
            <a:r>
              <a:rPr lang="en-GB" sz="2000" dirty="0" err="1" smtClean="0">
                <a:solidFill>
                  <a:schemeClr val="accent5">
                    <a:lumMod val="50000"/>
                  </a:schemeClr>
                </a:solidFill>
              </a:rPr>
              <a:t>ToR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u="sng" dirty="0">
                <a:solidFill>
                  <a:schemeClr val="accent5">
                    <a:lumMod val="50000"/>
                  </a:schemeClr>
                </a:solidFill>
              </a:rPr>
              <a:t>or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tasks included in parent WG TOR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02958" y="1971204"/>
            <a:ext cx="1441450" cy="1312862"/>
            <a:chOff x="4422" y="1570"/>
            <a:chExt cx="908" cy="827"/>
          </a:xfrm>
        </p:grpSpPr>
        <p:pic>
          <p:nvPicPr>
            <p:cNvPr id="6" name="Picture 5" descr="MCj0240341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2" y="1570"/>
              <a:ext cx="908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604" y="2205"/>
              <a:ext cx="59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b="1" dirty="0">
                  <a:solidFill>
                    <a:prstClr val="black"/>
                  </a:solidFill>
                </a:rPr>
                <a:t>WG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6875983" y="4203229"/>
            <a:ext cx="1258888" cy="1169987"/>
            <a:chOff x="4967" y="2568"/>
            <a:chExt cx="793" cy="737"/>
          </a:xfrm>
        </p:grpSpPr>
        <p:pic>
          <p:nvPicPr>
            <p:cNvPr id="9" name="Picture 8" descr="MCj02403410000[1]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4967" y="2568"/>
              <a:ext cx="793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057" y="3113"/>
              <a:ext cx="59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b="1" dirty="0">
                  <a:solidFill>
                    <a:prstClr val="black"/>
                  </a:solidFill>
                </a:rPr>
                <a:t>Panel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156325" y="4724400"/>
            <a:ext cx="2987675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42913" indent="-442913" defTabSz="762000" eaLnBrk="0" hangingPunct="0">
              <a:spcBef>
                <a:spcPct val="20000"/>
              </a:spcBef>
              <a:buSzPct val="60000"/>
              <a:buFont typeface="Wingdings" pitchFamily="2" charset="2"/>
              <a:buNone/>
            </a:pPr>
            <a:endParaRPr lang="en-US">
              <a:solidFill>
                <a:srgbClr val="00CC00"/>
              </a:solidFill>
              <a:latin typeface="Verdana" pitchFamily="34" charset="0"/>
            </a:endParaRPr>
          </a:p>
        </p:txBody>
      </p: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6587058" y="3266604"/>
            <a:ext cx="1152525" cy="719137"/>
            <a:chOff x="3016" y="2977"/>
            <a:chExt cx="726" cy="453"/>
          </a:xfrm>
        </p:grpSpPr>
        <p:sp>
          <p:nvSpPr>
            <p:cNvPr id="47" name="AutoShape 45"/>
            <p:cNvSpPr>
              <a:spLocks noChangeArrowheads="1"/>
            </p:cNvSpPr>
            <p:nvPr/>
          </p:nvSpPr>
          <p:spPr bwMode="auto">
            <a:xfrm rot="5400000">
              <a:off x="3402" y="3090"/>
              <a:ext cx="453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5 w 21600"/>
                <a:gd name="T13" fmla="*/ 5424 h 21600"/>
                <a:gd name="T14" fmla="*/ 18882 w 21600"/>
                <a:gd name="T15" fmla="*/ 161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3016" y="3067"/>
              <a:ext cx="59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b="1" dirty="0">
                  <a:solidFill>
                    <a:prstClr val="black"/>
                  </a:solidFill>
                </a:rPr>
                <a:t>Tasking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DB6E6061-A72F-467D-8B00-670F455A61A8}" type="slidenum">
              <a:rPr lang="en-US" sz="11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sz="1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13"/>
          <p:cNvSpPr txBox="1">
            <a:spLocks noChangeArrowheads="1"/>
          </p:cNvSpPr>
          <p:nvPr/>
        </p:nvSpPr>
        <p:spPr>
          <a:xfrm>
            <a:off x="1907704" y="7902"/>
            <a:ext cx="7236296" cy="9659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62000" eaLnBrk="0" hangingPunct="0"/>
            <a:r>
              <a:rPr lang="en-US" sz="36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Panels</a:t>
            </a:r>
            <a:r>
              <a:rPr lang="en-US" sz="3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 and Establishment 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en-US" sz="32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5436096" y="5489937"/>
            <a:ext cx="3024336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</a:rPr>
              <a:t>SMEs</a:t>
            </a:r>
            <a:r>
              <a:rPr lang="en-GB" sz="12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1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1200" b="1" dirty="0" smtClean="0">
                <a:solidFill>
                  <a:schemeClr val="accent5">
                    <a:lumMod val="50000"/>
                  </a:schemeClr>
                </a:solidFill>
              </a:rPr>
              <a:t>from Allies and Partner Nations, Bi-SC, NCS, NFS, 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NATO Military Bodies, NATO accredited </a:t>
            </a:r>
            <a:r>
              <a:rPr lang="en-US" sz="1200" b="1" dirty="0" err="1" smtClean="0">
                <a:solidFill>
                  <a:schemeClr val="accent5">
                    <a:lumMod val="50000"/>
                  </a:schemeClr>
                </a:solidFill>
              </a:rPr>
              <a:t>Centres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 of Excellence (COEs), other NATO entities, partner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ations, SDOs</a:t>
            </a:r>
          </a:p>
        </p:txBody>
      </p:sp>
      <p:sp>
        <p:nvSpPr>
          <p:cNvPr id="16" name="AutoShape 50"/>
          <p:cNvSpPr>
            <a:spLocks noChangeArrowheads="1"/>
          </p:cNvSpPr>
          <p:nvPr/>
        </p:nvSpPr>
        <p:spPr bwMode="auto">
          <a:xfrm rot="19021587">
            <a:off x="6170187" y="5237514"/>
            <a:ext cx="737040" cy="199262"/>
          </a:xfrm>
          <a:prstGeom prst="notchedRightArrow">
            <a:avLst>
              <a:gd name="adj1" fmla="val 50000"/>
              <a:gd name="adj2" fmla="val 1001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1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Document"/>
          <p:cNvSpPr>
            <a:spLocks noEditPoints="1" noChangeArrowheads="1"/>
          </p:cNvSpPr>
          <p:nvPr/>
        </p:nvSpPr>
        <p:spPr bwMode="auto">
          <a:xfrm>
            <a:off x="5215616" y="4077072"/>
            <a:ext cx="796544" cy="126297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GB" sz="1100" b="1" dirty="0">
                <a:solidFill>
                  <a:schemeClr val="accent5">
                    <a:lumMod val="50000"/>
                  </a:schemeClr>
                </a:solidFill>
              </a:rPr>
              <a:t>WG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1100" b="1" dirty="0" err="1" smtClean="0">
                <a:solidFill>
                  <a:schemeClr val="accent5">
                    <a:lumMod val="50000"/>
                  </a:schemeClr>
                </a:solidFill>
              </a:rPr>
              <a:t>ToR</a:t>
            </a:r>
            <a:endParaRPr lang="en-GB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GB" sz="1100" b="1" dirty="0" smtClean="0">
                <a:solidFill>
                  <a:schemeClr val="accent5">
                    <a:lumMod val="50000"/>
                  </a:schemeClr>
                </a:solidFill>
              </a:rPr>
              <a:t>(Panel Tasks)</a:t>
            </a:r>
            <a:endParaRPr lang="en-US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 Box 58"/>
          <p:cNvSpPr txBox="1">
            <a:spLocks noChangeArrowheads="1"/>
          </p:cNvSpPr>
          <p:nvPr/>
        </p:nvSpPr>
        <p:spPr bwMode="auto">
          <a:xfrm>
            <a:off x="4428604" y="4365104"/>
            <a:ext cx="10795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or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3995936" y="4149080"/>
            <a:ext cx="67483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</a:rPr>
              <a:t>Panel </a:t>
            </a:r>
            <a:r>
              <a:rPr lang="en-GB" sz="1400" b="1" dirty="0" err="1" smtClean="0">
                <a:solidFill>
                  <a:schemeClr val="accent5">
                    <a:lumMod val="50000"/>
                  </a:schemeClr>
                </a:solidFill>
              </a:rPr>
              <a:t>ToR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72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DB6E6061-A72F-467D-8B00-670F455A61A8}" type="slidenum">
              <a:rPr lang="en-US" sz="11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sz="1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3"/>
          <p:cNvSpPr txBox="1">
            <a:spLocks noChangeArrowheads="1"/>
          </p:cNvSpPr>
          <p:nvPr/>
        </p:nvSpPr>
        <p:spPr>
          <a:xfrm>
            <a:off x="1907704" y="7902"/>
            <a:ext cx="7236296" cy="9659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62000" eaLnBrk="0" hangingPunct="0"/>
            <a:r>
              <a:rPr lang="en-US" sz="36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 and Establishment 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676696" y="1052736"/>
            <a:ext cx="7921625" cy="5733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42913" indent="-442913" defTabSz="762000" eaLnBrk="0" hangingPunct="0">
              <a:spcBef>
                <a:spcPct val="20000"/>
              </a:spcBef>
              <a:buSzPct val="60000"/>
            </a:pPr>
            <a:endParaRPr lang="en-GB" b="1" dirty="0">
              <a:solidFill>
                <a:srgbClr val="3333CC"/>
              </a:solidFill>
              <a:latin typeface="Verdana" pitchFamily="34" charset="0"/>
            </a:endParaRPr>
          </a:p>
          <a:p>
            <a:pPr marL="442913" indent="-442913" defTabSz="762000" eaLnBrk="0" hangingPunct="0">
              <a:spcBef>
                <a:spcPct val="20000"/>
              </a:spcBef>
              <a:buSzPct val="60000"/>
            </a:pPr>
            <a:endParaRPr lang="en-GB" b="1" dirty="0">
              <a:solidFill>
                <a:srgbClr val="3333CC"/>
              </a:solidFill>
              <a:latin typeface="Verdana" pitchFamily="34" charset="0"/>
            </a:endParaRPr>
          </a:p>
          <a:p>
            <a:pPr marL="442913" indent="-442913" defTabSz="762000" eaLnBrk="0" hangingPunct="0">
              <a:spcBef>
                <a:spcPct val="20000"/>
              </a:spcBef>
              <a:buSzPct val="60000"/>
            </a:pPr>
            <a:endParaRPr lang="en-GB" b="1" dirty="0">
              <a:solidFill>
                <a:srgbClr val="3333CC"/>
              </a:solidFill>
              <a:latin typeface="Verdana" pitchFamily="34" charset="0"/>
            </a:endParaRPr>
          </a:p>
          <a:p>
            <a:pPr marL="442913" indent="-442913" defTabSz="762000" eaLnBrk="0" hangingPunct="0">
              <a:spcBef>
                <a:spcPct val="20000"/>
              </a:spcBef>
              <a:buSzPct val="60000"/>
            </a:pPr>
            <a:endParaRPr lang="en-GB" b="1" dirty="0">
              <a:solidFill>
                <a:srgbClr val="3333CC"/>
              </a:solidFill>
              <a:latin typeface="Verdana" pitchFamily="34" charset="0"/>
            </a:endParaRPr>
          </a:p>
          <a:p>
            <a:pPr marL="442913" indent="-442913" defTabSz="762000" eaLnBrk="0" hangingPunct="0">
              <a:spcBef>
                <a:spcPct val="20000"/>
              </a:spcBef>
              <a:buSzPct val="60000"/>
            </a:pPr>
            <a:endParaRPr lang="en-GB" b="1" dirty="0">
              <a:solidFill>
                <a:srgbClr val="3333CC"/>
              </a:solidFill>
              <a:latin typeface="Verdana" pitchFamily="34" charset="0"/>
            </a:endParaRPr>
          </a:p>
          <a:p>
            <a:pPr marL="442913" indent="-442913" defTabSz="762000" eaLnBrk="0" hangingPunct="0">
              <a:spcBef>
                <a:spcPct val="20000"/>
              </a:spcBef>
              <a:buSzPct val="60000"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  <a:p>
            <a:pPr marL="442913" indent="-442913" defTabSz="762000" eaLnBrk="0" hangingPunct="0">
              <a:spcBef>
                <a:spcPct val="20000"/>
              </a:spcBef>
              <a:buSzPct val="60000"/>
            </a:pP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Teams:</a:t>
            </a:r>
          </a:p>
          <a:p>
            <a:pPr marL="442913" indent="-442913" defTabSz="762000" eaLnBrk="0" hangingPunct="0">
              <a:spcBef>
                <a:spcPct val="20000"/>
              </a:spcBef>
              <a:buSzPct val="60000"/>
              <a:buFont typeface="Wingdings" pitchFamily="2" charset="2"/>
              <a:buNone/>
            </a:pPr>
            <a:endParaRPr lang="en-GB" sz="600" dirty="0">
              <a:solidFill>
                <a:schemeClr val="accent5">
                  <a:lumMod val="50000"/>
                </a:schemeClr>
              </a:solidFill>
            </a:endParaRPr>
          </a:p>
          <a:p>
            <a:pPr marL="442913" indent="-442913" defTabSz="762000" eaLnBrk="0" hangingPunct="0">
              <a:spcBef>
                <a:spcPct val="20000"/>
              </a:spcBef>
              <a:buClr>
                <a:prstClr val="black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Subordinated to and tasked by Panels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(typically) or WG in order to solve particular problems</a:t>
            </a:r>
          </a:p>
          <a:p>
            <a:pPr marL="442913" indent="-442913" defTabSz="762000" eaLnBrk="0" hangingPunct="0">
              <a:spcBef>
                <a:spcPct val="20000"/>
              </a:spcBef>
              <a:buClr>
                <a:prstClr val="black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SMEs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442913" indent="-442913" defTabSz="762000" eaLnBrk="0" hangingPunct="0">
              <a:spcBef>
                <a:spcPct val="20000"/>
              </a:spcBef>
              <a:buClr>
                <a:prstClr val="black"/>
              </a:buClr>
              <a:buSzPct val="60000"/>
              <a:buFont typeface="Wingdings" panose="05000000000000000000" pitchFamily="2" charset="2"/>
              <a:buChar char="§"/>
            </a:pPr>
            <a:r>
              <a:rPr lang="en-GB" sz="2000" b="1" u="sng" dirty="0" smtClean="0">
                <a:solidFill>
                  <a:schemeClr val="accent5">
                    <a:lumMod val="50000"/>
                  </a:schemeClr>
                </a:solidFill>
              </a:rPr>
              <a:t>No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Team TOR but instructions included in WGs’/Panels’ CO and Report 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1076104" y="1340768"/>
            <a:ext cx="3207864" cy="1522717"/>
            <a:chOff x="678656" y="1340768"/>
            <a:chExt cx="3207864" cy="1522717"/>
          </a:xfrm>
        </p:grpSpPr>
        <p:grpSp>
          <p:nvGrpSpPr>
            <p:cNvPr id="8" name="Gruppieren 7"/>
            <p:cNvGrpSpPr/>
            <p:nvPr/>
          </p:nvGrpSpPr>
          <p:grpSpPr>
            <a:xfrm>
              <a:off x="678656" y="1340768"/>
              <a:ext cx="1258888" cy="1169987"/>
              <a:chOff x="678656" y="1340768"/>
              <a:chExt cx="1258888" cy="1169987"/>
            </a:xfrm>
          </p:grpSpPr>
          <p:pic>
            <p:nvPicPr>
              <p:cNvPr id="10" name="Picture 9" descr="MCj0240341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78656" y="1340768"/>
                <a:ext cx="1258888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839788" y="2205955"/>
                <a:ext cx="936625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400" b="1" dirty="0">
                    <a:solidFill>
                      <a:prstClr val="black"/>
                    </a:solidFill>
                  </a:rPr>
                  <a:t>Team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uppieren 20"/>
            <p:cNvGrpSpPr/>
            <p:nvPr/>
          </p:nvGrpSpPr>
          <p:grpSpPr>
            <a:xfrm>
              <a:off x="1598053" y="1517283"/>
              <a:ext cx="1258888" cy="1169987"/>
              <a:chOff x="678656" y="1340768"/>
              <a:chExt cx="1258888" cy="1169987"/>
            </a:xfrm>
          </p:grpSpPr>
          <p:pic>
            <p:nvPicPr>
              <p:cNvPr id="22" name="Picture 9" descr="MCj0240341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78656" y="1340768"/>
                <a:ext cx="1258888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 Box 9"/>
              <p:cNvSpPr txBox="1">
                <a:spLocks noChangeArrowheads="1"/>
              </p:cNvSpPr>
              <p:nvPr/>
            </p:nvSpPr>
            <p:spPr bwMode="auto">
              <a:xfrm>
                <a:off x="839788" y="2205955"/>
                <a:ext cx="936625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400" b="1" dirty="0">
                    <a:solidFill>
                      <a:prstClr val="black"/>
                    </a:solidFill>
                  </a:rPr>
                  <a:t>Team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" name="Gruppieren 25"/>
            <p:cNvGrpSpPr/>
            <p:nvPr/>
          </p:nvGrpSpPr>
          <p:grpSpPr>
            <a:xfrm>
              <a:off x="2627632" y="1693498"/>
              <a:ext cx="1258888" cy="1169987"/>
              <a:chOff x="678656" y="1340768"/>
              <a:chExt cx="1258888" cy="1169987"/>
            </a:xfrm>
          </p:grpSpPr>
          <p:pic>
            <p:nvPicPr>
              <p:cNvPr id="28" name="Picture 9" descr="MCj0240341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678656" y="1340768"/>
                <a:ext cx="1258888" cy="923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 Box 9"/>
              <p:cNvSpPr txBox="1">
                <a:spLocks noChangeArrowheads="1"/>
              </p:cNvSpPr>
              <p:nvPr/>
            </p:nvSpPr>
            <p:spPr bwMode="auto">
              <a:xfrm>
                <a:off x="839788" y="2205955"/>
                <a:ext cx="936625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400" b="1" dirty="0">
                    <a:solidFill>
                      <a:prstClr val="black"/>
                    </a:solidFill>
                  </a:rPr>
                  <a:t>Team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9" name="Group 51"/>
          <p:cNvGrpSpPr>
            <a:grpSpLocks/>
          </p:cNvGrpSpPr>
          <p:nvPr/>
        </p:nvGrpSpPr>
        <p:grpSpPr bwMode="auto">
          <a:xfrm>
            <a:off x="6835409" y="1700808"/>
            <a:ext cx="792162" cy="763588"/>
            <a:chOff x="2971" y="3215"/>
            <a:chExt cx="499" cy="434"/>
          </a:xfrm>
        </p:grpSpPr>
        <p:sp>
          <p:nvSpPr>
            <p:cNvPr id="31" name="Document"/>
            <p:cNvSpPr>
              <a:spLocks noEditPoints="1" noChangeArrowheads="1"/>
            </p:cNvSpPr>
            <p:nvPr/>
          </p:nvSpPr>
          <p:spPr bwMode="auto">
            <a:xfrm>
              <a:off x="2971" y="3215"/>
              <a:ext cx="499" cy="434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2" name="Text Box 53"/>
            <p:cNvSpPr txBox="1">
              <a:spLocks noChangeArrowheads="1"/>
            </p:cNvSpPr>
            <p:nvPr/>
          </p:nvSpPr>
          <p:spPr bwMode="auto">
            <a:xfrm>
              <a:off x="2971" y="3249"/>
              <a:ext cx="499" cy="2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b="1" dirty="0" smtClean="0">
                  <a:solidFill>
                    <a:schemeClr val="accent5">
                      <a:lumMod val="50000"/>
                    </a:schemeClr>
                  </a:solidFill>
                </a:rPr>
                <a:t>Team </a:t>
              </a:r>
              <a:r>
                <a:rPr lang="en-GB" sz="1400" b="1" dirty="0">
                  <a:solidFill>
                    <a:schemeClr val="accent5">
                      <a:lumMod val="50000"/>
                    </a:schemeClr>
                  </a:solidFill>
                </a:rPr>
                <a:t>TOR</a:t>
              </a:r>
              <a:endParaRPr lang="en-US" sz="1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6804248" y="1556793"/>
            <a:ext cx="1008112" cy="10018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660232" y="1556793"/>
            <a:ext cx="1152128" cy="10606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50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980728"/>
            <a:ext cx="8532440" cy="55446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442913" indent="-442913" defTabSz="762000">
              <a:spcBef>
                <a:spcPts val="6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</a:rPr>
              <a:t>Support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TA/DTA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staff in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preparation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of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Standardization Tasks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(ST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),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42913" indent="-442913" defTabSz="762000">
              <a:spcBef>
                <a:spcPts val="6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Develop and maintain standardization documents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from their own portfolio (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review at least every </a:t>
            </a:r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</a:rPr>
              <a:t>five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years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),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42913" indent="-442913" defTabSz="762000" eaLnBrk="0" hangingPunct="0">
              <a:spcBef>
                <a:spcPts val="6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Develop and maintain terminology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within that community, at least alongside the review of their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standards,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defTabSz="762000" eaLnBrk="0" hangingPunct="0">
              <a:spcBef>
                <a:spcPts val="6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Submit </a:t>
            </a:r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</a:rPr>
              <a:t>TOR, POW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</a:rPr>
              <a:t> agenda(s)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to DTA for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approval,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defTabSz="762000" eaLnBrk="0" hangingPunct="0">
              <a:spcBef>
                <a:spcPts val="6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Develop and maintain Information Exchange Requirements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(IER) within that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community,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defTabSz="762000" eaLnBrk="0" hangingPunct="0">
              <a:spcBef>
                <a:spcPts val="6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Assess and pursue liaison requirements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with other WG, bodies, and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activities,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defTabSz="762000" eaLnBrk="0" hangingPunct="0">
              <a:spcBef>
                <a:spcPts val="6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Review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lessons identified / lessons learned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from operations, exercises, experimentation and evaluations for their potential impact on standardization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documents.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DB6E6061-A72F-467D-8B00-670F455A61A8}" type="slidenum">
              <a:rPr lang="en-US" sz="11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sz="1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>
          <a:xfrm>
            <a:off x="1907704" y="7902"/>
            <a:ext cx="7236296" cy="9659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62000" eaLnBrk="0" hangingPunct="0"/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n-US" sz="3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Groups and Panels</a:t>
            </a:r>
            <a:br>
              <a:rPr lang="en-US" sz="3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Roles and Responsibilities (1/2) - </a:t>
            </a:r>
          </a:p>
        </p:txBody>
      </p:sp>
    </p:spTree>
    <p:extLst>
      <p:ext uri="{BB962C8B-B14F-4D97-AF65-F5344CB8AC3E}">
        <p14:creationId xmlns:p14="http://schemas.microsoft.com/office/powerpoint/2010/main" val="177161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973855"/>
            <a:ext cx="8352928" cy="56952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marL="442913" indent="-442913" defTabSz="762000" eaLnBrk="0" hangingPunct="0">
              <a:spcBef>
                <a:spcPct val="20000"/>
              </a:spcBef>
              <a:buSzPct val="60000"/>
              <a:buFont typeface="Wingdings" pitchFamily="2" charset="2"/>
              <a:buNone/>
            </a:pPr>
            <a:r>
              <a:rPr lang="en-GB" sz="2400" b="1" u="sng" dirty="0">
                <a:solidFill>
                  <a:schemeClr val="accent5">
                    <a:lumMod val="50000"/>
                  </a:schemeClr>
                </a:solidFill>
              </a:rPr>
              <a:t>Meetings:</a:t>
            </a:r>
          </a:p>
          <a:p>
            <a:pPr marL="442913" indent="-442913" defTabSz="762000" eaLnBrk="0" hangingPunct="0">
              <a:spcBef>
                <a:spcPts val="12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Arranged per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Convening Order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(CO) (or Calling Notice)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approved by </a:t>
            </a:r>
            <a:r>
              <a:rPr lang="en-GB" sz="2000" b="1" dirty="0" smtClean="0">
                <a:solidFill>
                  <a:schemeClr val="accent5">
                    <a:lumMod val="50000"/>
                  </a:schemeClr>
                </a:solidFill>
              </a:rPr>
              <a:t>TA/DTA,</a:t>
            </a:r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42913" indent="-442913" defTabSz="762000" eaLnBrk="0" hangingPunct="0">
              <a:spcBef>
                <a:spcPts val="12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WG – at NATO HQ (conference facilities granted) or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away,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42913" indent="-442913" defTabSz="762000" eaLnBrk="0" hangingPunct="0">
              <a:spcBef>
                <a:spcPts val="12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Panels – hosted by a NATO or Partner Nation / SC </a:t>
            </a:r>
            <a:br>
              <a:rPr lang="en-GB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(conference facilities not necessarily granted at NATO HQ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42913" indent="-442913" defTabSz="762000" eaLnBrk="0" hangingPunct="0">
              <a:spcBef>
                <a:spcPts val="1200"/>
              </a:spcBef>
              <a:buSzPct val="60000"/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defTabSz="762000" eaLnBrk="0" hangingPunct="0">
              <a:spcBef>
                <a:spcPts val="1200"/>
              </a:spcBef>
              <a:buSzPct val="60000"/>
            </a:pPr>
            <a:r>
              <a:rPr lang="en-GB" sz="2400" b="1" u="sng" dirty="0">
                <a:solidFill>
                  <a:schemeClr val="accent5">
                    <a:lumMod val="50000"/>
                  </a:schemeClr>
                </a:solidFill>
              </a:rPr>
              <a:t>After a meeting:</a:t>
            </a:r>
            <a:endParaRPr lang="en-GB" sz="2400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442913" indent="-442913" defTabSz="762000" eaLnBrk="0" hangingPunct="0">
              <a:spcBef>
                <a:spcPts val="12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Chair’s Report – to be noted by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TA/DTA,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42913" indent="-442913" defTabSz="762000" eaLnBrk="0" hangingPunct="0">
              <a:spcBef>
                <a:spcPts val="12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Action List – to be approved by the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TA/DTA.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DB6E6061-A72F-467D-8B00-670F455A61A8}" type="slidenum">
              <a:rPr lang="en-US" sz="11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sz="1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>
          <a:xfrm>
            <a:off x="1907704" y="7902"/>
            <a:ext cx="7236296" cy="9659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62000" eaLnBrk="0" hangingPunct="0"/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n-US" sz="3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Groups and Panels</a:t>
            </a:r>
            <a:br>
              <a:rPr lang="en-US" sz="32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Roles and Responsibilities (2/2) - </a:t>
            </a:r>
          </a:p>
        </p:txBody>
      </p:sp>
    </p:spTree>
    <p:extLst>
      <p:ext uri="{BB962C8B-B14F-4D97-AF65-F5344CB8AC3E}">
        <p14:creationId xmlns:p14="http://schemas.microsoft.com/office/powerpoint/2010/main" val="1929167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NATO’s Simplified </a:t>
            </a:r>
            <a:r>
              <a:rPr lang="en-US" sz="2800" dirty="0"/>
              <a:t>Organizational </a:t>
            </a:r>
            <a:r>
              <a:rPr lang="en-US" sz="2800" dirty="0" smtClean="0"/>
              <a:t>Structure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29781"/>
            <a:ext cx="84201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69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52400" y="5622190"/>
            <a:ext cx="1314450" cy="3385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2060"/>
                </a:solidFill>
              </a:rPr>
              <a:t>Team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959179" y="9993"/>
            <a:ext cx="7258712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200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 of the Hierarchy of </a:t>
            </a:r>
            <a:r>
              <a:rPr lang="en-US" sz="3200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WGs</a:t>
            </a:r>
            <a:r>
              <a:rPr lang="en-US" sz="3200" kern="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Panels and Teams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52400" y="3806090"/>
            <a:ext cx="1314450" cy="3385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2060"/>
                </a:solidFill>
              </a:rPr>
              <a:t>Panel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708150" y="3806090"/>
            <a:ext cx="1314450" cy="3385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2060"/>
                </a:solidFill>
              </a:rPr>
              <a:t>Panel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26571" y="2011823"/>
            <a:ext cx="1676400" cy="33855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2060"/>
                </a:solidFill>
              </a:rPr>
              <a:t>Working Group</a:t>
            </a: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2024741" y="1360151"/>
            <a:ext cx="6999515" cy="1600200"/>
          </a:xfrm>
          <a:prstGeom prst="leftArrowCallout">
            <a:avLst>
              <a:gd name="adj1" fmla="val 27721"/>
              <a:gd name="adj2" fmla="val 22718"/>
              <a:gd name="adj3" fmla="val 66667"/>
              <a:gd name="adj4" fmla="val 79308"/>
            </a:avLst>
          </a:prstGeom>
          <a:solidFill>
            <a:srgbClr val="00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 Comprised of experts within that domain / community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Makes </a:t>
            </a:r>
            <a:r>
              <a:rPr lang="en-US" sz="1400" b="1" dirty="0" smtClean="0">
                <a:solidFill>
                  <a:schemeClr val="tx1"/>
                </a:solidFill>
              </a:rPr>
              <a:t>recommendations </a:t>
            </a:r>
            <a:r>
              <a:rPr lang="en-US" sz="1400" b="1" dirty="0">
                <a:solidFill>
                  <a:schemeClr val="tx1"/>
                </a:solidFill>
              </a:rPr>
              <a:t>for B</a:t>
            </a:r>
            <a:r>
              <a:rPr lang="en-US" sz="1400" b="1" dirty="0" smtClean="0">
                <a:solidFill>
                  <a:schemeClr val="tx1"/>
                </a:solidFill>
              </a:rPr>
              <a:t>oard / DTA </a:t>
            </a:r>
            <a:r>
              <a:rPr lang="en-US" sz="1400" b="1" dirty="0">
                <a:solidFill>
                  <a:schemeClr val="tx1"/>
                </a:solidFill>
              </a:rPr>
              <a:t>decision</a:t>
            </a:r>
          </a:p>
          <a:p>
            <a:pPr algn="l" eaLnBrk="0" hangingPunct="0"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 Connection with respective MCSB (DTA) counterpart is </a:t>
            </a:r>
            <a:r>
              <a:rPr lang="en-US" sz="1400" b="1" dirty="0" err="1" smtClean="0">
                <a:solidFill>
                  <a:schemeClr val="tx1"/>
                </a:solidFill>
              </a:rPr>
              <a:t>crucical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Meets in accordance with a Convening Order; </a:t>
            </a:r>
            <a:r>
              <a:rPr lang="en-US" sz="1400" b="1" u="sng" dirty="0">
                <a:solidFill>
                  <a:schemeClr val="tx1"/>
                </a:solidFill>
              </a:rPr>
              <a:t>&gt;</a:t>
            </a:r>
            <a:r>
              <a:rPr lang="en-US" sz="1400" b="1" dirty="0">
                <a:solidFill>
                  <a:schemeClr val="tx1"/>
                </a:solidFill>
              </a:rPr>
              <a:t> 1/year</a:t>
            </a:r>
          </a:p>
          <a:p>
            <a:pPr algn="l" eaLnBrk="0" hangingPunct="0"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 Use of </a:t>
            </a:r>
            <a:r>
              <a:rPr lang="en-US" sz="1400" b="1" dirty="0" err="1" smtClean="0">
                <a:solidFill>
                  <a:schemeClr val="tx1"/>
                </a:solidFill>
              </a:rPr>
              <a:t>NSO</a:t>
            </a:r>
            <a:r>
              <a:rPr lang="en-US" sz="1400" b="1" dirty="0" smtClean="0">
                <a:solidFill>
                  <a:schemeClr val="tx1"/>
                </a:solidFill>
              </a:rPr>
              <a:t> website for progressing the </a:t>
            </a:r>
            <a:r>
              <a:rPr lang="en-US" sz="1400" b="1" dirty="0" err="1" smtClean="0">
                <a:solidFill>
                  <a:schemeClr val="tx1"/>
                </a:solidFill>
              </a:rPr>
              <a:t>programme</a:t>
            </a:r>
            <a:r>
              <a:rPr lang="en-US" sz="1400" b="1" dirty="0" smtClean="0">
                <a:solidFill>
                  <a:schemeClr val="tx1"/>
                </a:solidFill>
              </a:rPr>
              <a:t> of work</a:t>
            </a:r>
          </a:p>
          <a:p>
            <a:pPr algn="l" eaLnBrk="0" hangingPunct="0">
              <a:lnSpc>
                <a:spcPct val="120000"/>
              </a:lnSpc>
              <a:buFontTx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</a:rPr>
              <a:t>Transparency is key, especially regarding Allied Publications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2743200" y="3183790"/>
            <a:ext cx="6172200" cy="1600200"/>
          </a:xfrm>
          <a:prstGeom prst="leftArrowCallout">
            <a:avLst>
              <a:gd name="adj1" fmla="val 25000"/>
              <a:gd name="adj2" fmla="val 24903"/>
              <a:gd name="adj3" fmla="val 64286"/>
              <a:gd name="adj4" fmla="val 79490"/>
            </a:avLst>
          </a:prstGeom>
          <a:solidFill>
            <a:srgbClr val="00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lnSpc>
                <a:spcPct val="120000"/>
              </a:lnSpc>
              <a:buFontTx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algn="l" eaLnBrk="0" hangingPunct="0">
              <a:lnSpc>
                <a:spcPct val="120000"/>
              </a:lnSpc>
              <a:buFontTx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Meets in accordance with </a:t>
            </a:r>
            <a:r>
              <a:rPr lang="en-US" sz="1400" b="1" dirty="0" smtClean="0">
                <a:solidFill>
                  <a:schemeClr val="tx1"/>
                </a:solidFill>
              </a:rPr>
              <a:t>the Terms of Reference</a:t>
            </a:r>
            <a:endParaRPr lang="en-US" sz="1400" b="1" dirty="0">
              <a:solidFill>
                <a:schemeClr val="tx1"/>
              </a:solidFill>
            </a:endParaRPr>
          </a:p>
          <a:p>
            <a:pPr algn="l" eaLnBrk="0" hangingPunct="0"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 Normally </a:t>
            </a:r>
            <a:r>
              <a:rPr lang="en-US" sz="1400" b="1" dirty="0">
                <a:solidFill>
                  <a:schemeClr val="tx1"/>
                </a:solidFill>
              </a:rPr>
              <a:t>meets away from NATO HQ</a:t>
            </a:r>
          </a:p>
          <a:p>
            <a:pPr algn="l" eaLnBrk="0" hangingPunct="0">
              <a:lnSpc>
                <a:spcPct val="120000"/>
              </a:lnSpc>
              <a:buFontTx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Makes </a:t>
            </a:r>
            <a:r>
              <a:rPr lang="en-US" sz="1400" b="1" dirty="0" smtClean="0">
                <a:solidFill>
                  <a:schemeClr val="tx1"/>
                </a:solidFill>
              </a:rPr>
              <a:t>recommendations for WG endorsement</a:t>
            </a:r>
            <a:endParaRPr lang="en-US" sz="1400" b="1" dirty="0">
              <a:solidFill>
                <a:schemeClr val="tx1"/>
              </a:solidFill>
            </a:endParaRPr>
          </a:p>
          <a:p>
            <a:pPr algn="l" eaLnBrk="0" hangingPunct="0">
              <a:lnSpc>
                <a:spcPct val="120000"/>
              </a:lnSpc>
              <a:buFontTx/>
              <a:buChar char="•"/>
            </a:pPr>
            <a:endParaRPr lang="en-US" sz="1400" b="1" dirty="0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1447800" y="5012590"/>
            <a:ext cx="6172200" cy="1600200"/>
          </a:xfrm>
          <a:prstGeom prst="leftArrowCallout">
            <a:avLst>
              <a:gd name="adj1" fmla="val 25000"/>
              <a:gd name="adj2" fmla="val 24903"/>
              <a:gd name="adj3" fmla="val 64286"/>
              <a:gd name="adj4" fmla="val 79667"/>
            </a:avLst>
          </a:prstGeom>
          <a:solidFill>
            <a:srgbClr val="00CCFF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>
              <a:lnSpc>
                <a:spcPct val="120000"/>
              </a:lnSpc>
              <a:buFontTx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Meets in accordance with agreement</a:t>
            </a:r>
          </a:p>
          <a:p>
            <a:pPr algn="l" eaLnBrk="0" hangingPunct="0">
              <a:lnSpc>
                <a:spcPct val="120000"/>
              </a:lnSpc>
              <a:buFontTx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Meets as necessary</a:t>
            </a:r>
          </a:p>
          <a:p>
            <a:pPr algn="l" eaLnBrk="0" hangingPunct="0">
              <a:lnSpc>
                <a:spcPct val="120000"/>
              </a:lnSpc>
              <a:buFontTx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Normally 2-5 delegates</a:t>
            </a:r>
          </a:p>
          <a:p>
            <a:pPr algn="l" eaLnBrk="0" hangingPunct="0">
              <a:lnSpc>
                <a:spcPct val="120000"/>
              </a:lnSpc>
              <a:buFontTx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Short life span</a:t>
            </a:r>
          </a:p>
          <a:p>
            <a:pPr algn="l" eaLnBrk="0" hangingPunct="0">
              <a:lnSpc>
                <a:spcPct val="120000"/>
              </a:lnSpc>
              <a:buFontTx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Makes </a:t>
            </a:r>
            <a:r>
              <a:rPr lang="en-US" sz="1400" b="1" dirty="0" smtClean="0">
                <a:solidFill>
                  <a:schemeClr val="tx1"/>
                </a:solidFill>
              </a:rPr>
              <a:t>recommendations </a:t>
            </a:r>
            <a:r>
              <a:rPr lang="en-US" sz="1400" b="1" dirty="0">
                <a:solidFill>
                  <a:schemeClr val="tx1"/>
                </a:solidFill>
              </a:rPr>
              <a:t>to the WG/Panel</a:t>
            </a:r>
          </a:p>
        </p:txBody>
      </p:sp>
      <p:cxnSp>
        <p:nvCxnSpPr>
          <p:cNvPr id="11" name="AutoShape 23"/>
          <p:cNvCxnSpPr>
            <a:cxnSpLocks noChangeShapeType="1"/>
            <a:stCxn id="7" idx="2"/>
            <a:endCxn id="5" idx="0"/>
          </p:cNvCxnSpPr>
          <p:nvPr/>
        </p:nvCxnSpPr>
        <p:spPr bwMode="auto">
          <a:xfrm rot="5400000">
            <a:off x="259342" y="2900660"/>
            <a:ext cx="1455713" cy="35514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2" name="AutoShape 24"/>
          <p:cNvCxnSpPr>
            <a:cxnSpLocks noChangeShapeType="1"/>
            <a:stCxn id="7" idx="2"/>
            <a:endCxn id="6" idx="0"/>
          </p:cNvCxnSpPr>
          <p:nvPr/>
        </p:nvCxnSpPr>
        <p:spPr bwMode="auto">
          <a:xfrm rot="16200000" flipH="1">
            <a:off x="1037217" y="2477931"/>
            <a:ext cx="1455713" cy="1200604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4" name="AutoShape 25"/>
          <p:cNvCxnSpPr>
            <a:cxnSpLocks noChangeShapeType="1"/>
            <a:stCxn id="5" idx="2"/>
            <a:endCxn id="3" idx="0"/>
          </p:cNvCxnSpPr>
          <p:nvPr/>
        </p:nvCxnSpPr>
        <p:spPr bwMode="auto">
          <a:xfrm>
            <a:off x="809625" y="4144644"/>
            <a:ext cx="0" cy="147754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pPr/>
              <a:t>30</a:t>
            </a:fld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10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28600" y="152400"/>
            <a:ext cx="7620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endParaRPr lang="en-US" sz="3600" b="1" dirty="0">
              <a:solidFill>
                <a:srgbClr val="001A6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89430" y="1196752"/>
            <a:ext cx="2884561" cy="841811"/>
            <a:chOff x="5781700" y="5807115"/>
            <a:chExt cx="2827816" cy="802827"/>
          </a:xfrm>
        </p:grpSpPr>
        <p:grpSp>
          <p:nvGrpSpPr>
            <p:cNvPr id="24" name="Group 23"/>
            <p:cNvGrpSpPr/>
            <p:nvPr/>
          </p:nvGrpSpPr>
          <p:grpSpPr>
            <a:xfrm>
              <a:off x="5781700" y="5807115"/>
              <a:ext cx="2827816" cy="322876"/>
              <a:chOff x="1965276" y="5807115"/>
              <a:chExt cx="2827816" cy="322876"/>
            </a:xfrm>
          </p:grpSpPr>
          <p:sp>
            <p:nvSpPr>
              <p:cNvPr id="28" name="Line 69"/>
              <p:cNvSpPr>
                <a:spLocks noChangeShapeType="1"/>
              </p:cNvSpPr>
              <p:nvPr/>
            </p:nvSpPr>
            <p:spPr bwMode="auto">
              <a:xfrm>
                <a:off x="1965276" y="5988370"/>
                <a:ext cx="972000" cy="6823"/>
              </a:xfrm>
              <a:prstGeom prst="line">
                <a:avLst/>
              </a:prstGeom>
              <a:noFill/>
              <a:ln w="76200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147450" y="5807115"/>
                <a:ext cx="1645642" cy="322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Support &amp; Advice</a:t>
                </a:r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781700" y="6287066"/>
              <a:ext cx="1924221" cy="322876"/>
              <a:chOff x="1965276" y="6287066"/>
              <a:chExt cx="1924221" cy="322876"/>
            </a:xfrm>
          </p:grpSpPr>
          <p:sp>
            <p:nvSpPr>
              <p:cNvPr id="26" name="Line 69"/>
              <p:cNvSpPr>
                <a:spLocks noChangeShapeType="1"/>
              </p:cNvSpPr>
              <p:nvPr/>
            </p:nvSpPr>
            <p:spPr bwMode="auto">
              <a:xfrm>
                <a:off x="1965276" y="6471732"/>
                <a:ext cx="972000" cy="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47450" y="6287066"/>
                <a:ext cx="742047" cy="322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Advice</a:t>
                </a:r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0" name="Title 4"/>
          <p:cNvSpPr txBox="1">
            <a:spLocks/>
          </p:cNvSpPr>
          <p:nvPr/>
        </p:nvSpPr>
        <p:spPr bwMode="auto">
          <a:xfrm>
            <a:off x="1687476" y="-108766"/>
            <a:ext cx="7093024" cy="1196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9pPr>
          </a:lstStyle>
          <a:p>
            <a:pPr defTabSz="914400" eaLnBrk="1" hangingPunct="1"/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</a:t>
            </a:r>
          </a:p>
          <a:p>
            <a:pPr defTabSz="914400" eaLnBrk="1" hangingPunct="1"/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v-S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Standardization </a:t>
            </a:r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Tasking Authorities  </a:t>
            </a:r>
            <a:endParaRPr lang="en-US" altLang="sv-S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54"/>
          <p:cNvSpPr>
            <a:spLocks noChangeShapeType="1"/>
          </p:cNvSpPr>
          <p:nvPr/>
        </p:nvSpPr>
        <p:spPr bwMode="auto">
          <a:xfrm>
            <a:off x="5919910" y="3436201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7" name="Line 55"/>
          <p:cNvSpPr>
            <a:spLocks noChangeShapeType="1"/>
          </p:cNvSpPr>
          <p:nvPr/>
        </p:nvSpPr>
        <p:spPr bwMode="auto">
          <a:xfrm>
            <a:off x="7294580" y="3429000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8" name="Line 56"/>
          <p:cNvSpPr>
            <a:spLocks noChangeShapeType="1"/>
          </p:cNvSpPr>
          <p:nvPr/>
        </p:nvSpPr>
        <p:spPr bwMode="auto">
          <a:xfrm>
            <a:off x="2363134" y="3429000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0" name="Line 58"/>
          <p:cNvSpPr>
            <a:spLocks noChangeShapeType="1"/>
          </p:cNvSpPr>
          <p:nvPr/>
        </p:nvSpPr>
        <p:spPr bwMode="auto">
          <a:xfrm>
            <a:off x="3465764" y="3436201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1" name="Line 59"/>
          <p:cNvSpPr>
            <a:spLocks noChangeShapeType="1"/>
          </p:cNvSpPr>
          <p:nvPr/>
        </p:nvSpPr>
        <p:spPr bwMode="auto">
          <a:xfrm>
            <a:off x="1321279" y="3429000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5" name="Rectangle 63"/>
          <p:cNvSpPr>
            <a:spLocks noChangeArrowheads="1"/>
          </p:cNvSpPr>
          <p:nvPr/>
        </p:nvSpPr>
        <p:spPr bwMode="auto">
          <a:xfrm>
            <a:off x="3581728" y="4315301"/>
            <a:ext cx="902941" cy="409843"/>
          </a:xfrm>
          <a:prstGeom prst="rect">
            <a:avLst/>
          </a:prstGeom>
          <a:solidFill>
            <a:srgbClr val="3565FF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PC</a:t>
            </a: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Line 67"/>
          <p:cNvSpPr>
            <a:spLocks noChangeShapeType="1"/>
          </p:cNvSpPr>
          <p:nvPr/>
        </p:nvSpPr>
        <p:spPr bwMode="auto">
          <a:xfrm flipH="1" flipV="1">
            <a:off x="1321279" y="3412652"/>
            <a:ext cx="5973301" cy="163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2667" y="6488668"/>
            <a:ext cx="1860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pPr/>
              <a:t>31</a:t>
            </a:fld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0842" y="2255277"/>
            <a:ext cx="6897758" cy="3117939"/>
            <a:chOff x="950842" y="1219885"/>
            <a:chExt cx="6897758" cy="3117939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5369342" y="4091318"/>
              <a:ext cx="1969078" cy="74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H="1">
              <a:off x="4791156" y="1844513"/>
              <a:ext cx="5163" cy="939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4067020" y="1219885"/>
              <a:ext cx="1458597" cy="614765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dist="56796" dir="1593903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NAC</a:t>
              </a:r>
              <a:endParaRPr lang="en-US" sz="4000" b="1" dirty="0">
                <a:solidFill>
                  <a:schemeClr val="hlin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Rectangle 60"/>
            <p:cNvSpPr>
              <a:spLocks noChangeArrowheads="1"/>
            </p:cNvSpPr>
            <p:nvPr/>
          </p:nvSpPr>
          <p:spPr bwMode="auto">
            <a:xfrm>
              <a:off x="950842" y="2764527"/>
              <a:ext cx="764027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MC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Rectangle 61"/>
            <p:cNvSpPr>
              <a:spLocks noChangeArrowheads="1"/>
            </p:cNvSpPr>
            <p:nvPr/>
          </p:nvSpPr>
          <p:spPr bwMode="auto">
            <a:xfrm>
              <a:off x="1876935" y="2764527"/>
              <a:ext cx="902941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CNAD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Rectangle 62"/>
            <p:cNvSpPr>
              <a:spLocks noChangeArrowheads="1"/>
            </p:cNvSpPr>
            <p:nvPr/>
          </p:nvSpPr>
          <p:spPr bwMode="auto">
            <a:xfrm>
              <a:off x="3022975" y="2764527"/>
              <a:ext cx="902941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LC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Rectangle 64"/>
            <p:cNvSpPr>
              <a:spLocks noChangeArrowheads="1"/>
            </p:cNvSpPr>
            <p:nvPr/>
          </p:nvSpPr>
          <p:spPr bwMode="auto">
            <a:xfrm>
              <a:off x="6877838" y="2754728"/>
              <a:ext cx="833484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AVC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Rectangle 65"/>
            <p:cNvSpPr>
              <a:spLocks noChangeArrowheads="1"/>
            </p:cNvSpPr>
            <p:nvPr/>
          </p:nvSpPr>
          <p:spPr bwMode="auto">
            <a:xfrm>
              <a:off x="5513298" y="2764527"/>
              <a:ext cx="902941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C3B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Line 68"/>
            <p:cNvSpPr>
              <a:spLocks noChangeShapeType="1"/>
            </p:cNvSpPr>
            <p:nvPr/>
          </p:nvSpPr>
          <p:spPr bwMode="auto">
            <a:xfrm flipV="1">
              <a:off x="1277183" y="4083754"/>
              <a:ext cx="2998208" cy="19321"/>
            </a:xfrm>
            <a:prstGeom prst="lin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0" name="Line 69"/>
            <p:cNvSpPr>
              <a:spLocks noChangeShapeType="1"/>
            </p:cNvSpPr>
            <p:nvPr/>
          </p:nvSpPr>
          <p:spPr bwMode="auto">
            <a:xfrm flipV="1">
              <a:off x="1299913" y="3250480"/>
              <a:ext cx="0" cy="871320"/>
            </a:xfrm>
            <a:prstGeom prst="lin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65"/>
            <p:cNvSpPr>
              <a:spLocks noChangeArrowheads="1"/>
            </p:cNvSpPr>
            <p:nvPr/>
          </p:nvSpPr>
          <p:spPr bwMode="auto">
            <a:xfrm>
              <a:off x="4344848" y="2764527"/>
              <a:ext cx="902941" cy="4098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CS</a:t>
              </a:r>
            </a:p>
          </p:txBody>
        </p:sp>
        <p:sp>
          <p:nvSpPr>
            <p:cNvPr id="52" name="Line 69"/>
            <p:cNvSpPr>
              <a:spLocks noChangeShapeType="1"/>
            </p:cNvSpPr>
            <p:nvPr/>
          </p:nvSpPr>
          <p:spPr bwMode="auto">
            <a:xfrm flipH="1" flipV="1">
              <a:off x="3459533" y="3197184"/>
              <a:ext cx="6367" cy="87132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3" name="Line 69"/>
            <p:cNvSpPr>
              <a:spLocks noChangeShapeType="1"/>
            </p:cNvSpPr>
            <p:nvPr/>
          </p:nvSpPr>
          <p:spPr bwMode="auto">
            <a:xfrm flipH="1" flipV="1">
              <a:off x="4781205" y="3199382"/>
              <a:ext cx="6819" cy="752519"/>
            </a:xfrm>
            <a:prstGeom prst="lin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 flipH="1" flipV="1">
              <a:off x="2332694" y="3197184"/>
              <a:ext cx="3594" cy="87132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5" name="Line 69"/>
            <p:cNvSpPr>
              <a:spLocks noChangeShapeType="1"/>
            </p:cNvSpPr>
            <p:nvPr/>
          </p:nvSpPr>
          <p:spPr bwMode="auto">
            <a:xfrm flipH="1" flipV="1">
              <a:off x="7338420" y="3185696"/>
              <a:ext cx="3268" cy="87132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6" name="Line 69"/>
            <p:cNvSpPr>
              <a:spLocks noChangeShapeType="1"/>
            </p:cNvSpPr>
            <p:nvPr/>
          </p:nvSpPr>
          <p:spPr bwMode="auto">
            <a:xfrm flipV="1">
              <a:off x="5930220" y="3197184"/>
              <a:ext cx="10903" cy="87132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4275391" y="3859674"/>
              <a:ext cx="1041855" cy="4781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NSO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294580" y="2393608"/>
              <a:ext cx="554020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Line 69"/>
          <p:cNvSpPr>
            <a:spLocks noChangeShapeType="1"/>
          </p:cNvSpPr>
          <p:nvPr/>
        </p:nvSpPr>
        <p:spPr bwMode="auto">
          <a:xfrm flipH="1" flipV="1">
            <a:off x="4064350" y="4789928"/>
            <a:ext cx="14524" cy="344213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0" name="Down Arrow 59"/>
          <p:cNvSpPr/>
          <p:nvPr/>
        </p:nvSpPr>
        <p:spPr>
          <a:xfrm rot="2792969">
            <a:off x="2663429" y="2759349"/>
            <a:ext cx="373956" cy="117175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21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CNAD DTAs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39509499"/>
              </p:ext>
            </p:extLst>
          </p:nvPr>
        </p:nvGraphicFramePr>
        <p:xfrm>
          <a:off x="683568" y="188640"/>
          <a:ext cx="835292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004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28600" y="152400"/>
            <a:ext cx="7620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endParaRPr lang="en-US" sz="3600" b="1" dirty="0">
              <a:solidFill>
                <a:srgbClr val="001A6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89430" y="1196752"/>
            <a:ext cx="2884561" cy="841811"/>
            <a:chOff x="5781700" y="5807115"/>
            <a:chExt cx="2827816" cy="802827"/>
          </a:xfrm>
        </p:grpSpPr>
        <p:grpSp>
          <p:nvGrpSpPr>
            <p:cNvPr id="24" name="Group 23"/>
            <p:cNvGrpSpPr/>
            <p:nvPr/>
          </p:nvGrpSpPr>
          <p:grpSpPr>
            <a:xfrm>
              <a:off x="5781700" y="5807115"/>
              <a:ext cx="2827816" cy="322876"/>
              <a:chOff x="1965276" y="5807115"/>
              <a:chExt cx="2827816" cy="322876"/>
            </a:xfrm>
          </p:grpSpPr>
          <p:sp>
            <p:nvSpPr>
              <p:cNvPr id="28" name="Line 69"/>
              <p:cNvSpPr>
                <a:spLocks noChangeShapeType="1"/>
              </p:cNvSpPr>
              <p:nvPr/>
            </p:nvSpPr>
            <p:spPr bwMode="auto">
              <a:xfrm>
                <a:off x="1965276" y="5988370"/>
                <a:ext cx="972000" cy="6823"/>
              </a:xfrm>
              <a:prstGeom prst="line">
                <a:avLst/>
              </a:prstGeom>
              <a:noFill/>
              <a:ln w="76200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147450" y="5807115"/>
                <a:ext cx="1645642" cy="322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Support &amp; Advice</a:t>
                </a:r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781700" y="6287066"/>
              <a:ext cx="1924221" cy="322876"/>
              <a:chOff x="1965276" y="6287066"/>
              <a:chExt cx="1924221" cy="322876"/>
            </a:xfrm>
          </p:grpSpPr>
          <p:sp>
            <p:nvSpPr>
              <p:cNvPr id="26" name="Line 69"/>
              <p:cNvSpPr>
                <a:spLocks noChangeShapeType="1"/>
              </p:cNvSpPr>
              <p:nvPr/>
            </p:nvSpPr>
            <p:spPr bwMode="auto">
              <a:xfrm>
                <a:off x="1965276" y="6471732"/>
                <a:ext cx="972000" cy="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47450" y="6287066"/>
                <a:ext cx="742047" cy="322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Advice</a:t>
                </a:r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0" name="Title 4"/>
          <p:cNvSpPr txBox="1">
            <a:spLocks/>
          </p:cNvSpPr>
          <p:nvPr/>
        </p:nvSpPr>
        <p:spPr bwMode="auto">
          <a:xfrm>
            <a:off x="1687476" y="-108766"/>
            <a:ext cx="7093024" cy="1196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9pPr>
          </a:lstStyle>
          <a:p>
            <a:pPr defTabSz="914400" eaLnBrk="1" hangingPunct="1"/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</a:t>
            </a:r>
          </a:p>
          <a:p>
            <a:pPr defTabSz="914400" eaLnBrk="1" hangingPunct="1"/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v-S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Standardization </a:t>
            </a:r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Tasking Authorities  </a:t>
            </a:r>
            <a:endParaRPr lang="en-US" altLang="sv-S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54"/>
          <p:cNvSpPr>
            <a:spLocks noChangeShapeType="1"/>
          </p:cNvSpPr>
          <p:nvPr/>
        </p:nvSpPr>
        <p:spPr bwMode="auto">
          <a:xfrm>
            <a:off x="5919910" y="3436201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7" name="Line 55"/>
          <p:cNvSpPr>
            <a:spLocks noChangeShapeType="1"/>
          </p:cNvSpPr>
          <p:nvPr/>
        </p:nvSpPr>
        <p:spPr bwMode="auto">
          <a:xfrm>
            <a:off x="7294580" y="3429000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8" name="Line 56"/>
          <p:cNvSpPr>
            <a:spLocks noChangeShapeType="1"/>
          </p:cNvSpPr>
          <p:nvPr/>
        </p:nvSpPr>
        <p:spPr bwMode="auto">
          <a:xfrm>
            <a:off x="2363134" y="3429000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0" name="Line 58"/>
          <p:cNvSpPr>
            <a:spLocks noChangeShapeType="1"/>
          </p:cNvSpPr>
          <p:nvPr/>
        </p:nvSpPr>
        <p:spPr bwMode="auto">
          <a:xfrm>
            <a:off x="3465764" y="3436201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1" name="Line 59"/>
          <p:cNvSpPr>
            <a:spLocks noChangeShapeType="1"/>
          </p:cNvSpPr>
          <p:nvPr/>
        </p:nvSpPr>
        <p:spPr bwMode="auto">
          <a:xfrm>
            <a:off x="1321279" y="3429000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5" name="Rectangle 63"/>
          <p:cNvSpPr>
            <a:spLocks noChangeArrowheads="1"/>
          </p:cNvSpPr>
          <p:nvPr/>
        </p:nvSpPr>
        <p:spPr bwMode="auto">
          <a:xfrm>
            <a:off x="3581728" y="4315301"/>
            <a:ext cx="902941" cy="409843"/>
          </a:xfrm>
          <a:prstGeom prst="rect">
            <a:avLst/>
          </a:prstGeom>
          <a:solidFill>
            <a:srgbClr val="3565FF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PC</a:t>
            </a: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Line 67"/>
          <p:cNvSpPr>
            <a:spLocks noChangeShapeType="1"/>
          </p:cNvSpPr>
          <p:nvPr/>
        </p:nvSpPr>
        <p:spPr bwMode="auto">
          <a:xfrm flipH="1" flipV="1">
            <a:off x="1321279" y="3412652"/>
            <a:ext cx="5973301" cy="163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2667" y="6488668"/>
            <a:ext cx="1860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pPr/>
              <a:t>33</a:t>
            </a:fld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0842" y="2255277"/>
            <a:ext cx="6897758" cy="3117939"/>
            <a:chOff x="950842" y="1219885"/>
            <a:chExt cx="6897758" cy="3117939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5369342" y="4091318"/>
              <a:ext cx="1969078" cy="74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H="1">
              <a:off x="4791156" y="1844513"/>
              <a:ext cx="5163" cy="939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4067020" y="1219885"/>
              <a:ext cx="1458597" cy="614765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dist="56796" dir="1593903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NAC</a:t>
              </a:r>
              <a:endParaRPr lang="en-US" sz="4000" b="1" dirty="0">
                <a:solidFill>
                  <a:schemeClr val="hlin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Rectangle 60"/>
            <p:cNvSpPr>
              <a:spLocks noChangeArrowheads="1"/>
            </p:cNvSpPr>
            <p:nvPr/>
          </p:nvSpPr>
          <p:spPr bwMode="auto">
            <a:xfrm>
              <a:off x="950842" y="2764527"/>
              <a:ext cx="764027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MC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Rectangle 61"/>
            <p:cNvSpPr>
              <a:spLocks noChangeArrowheads="1"/>
            </p:cNvSpPr>
            <p:nvPr/>
          </p:nvSpPr>
          <p:spPr bwMode="auto">
            <a:xfrm>
              <a:off x="1876935" y="2764527"/>
              <a:ext cx="902941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CNAD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Rectangle 62"/>
            <p:cNvSpPr>
              <a:spLocks noChangeArrowheads="1"/>
            </p:cNvSpPr>
            <p:nvPr/>
          </p:nvSpPr>
          <p:spPr bwMode="auto">
            <a:xfrm>
              <a:off x="3022975" y="2764527"/>
              <a:ext cx="902941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LC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Rectangle 64"/>
            <p:cNvSpPr>
              <a:spLocks noChangeArrowheads="1"/>
            </p:cNvSpPr>
            <p:nvPr/>
          </p:nvSpPr>
          <p:spPr bwMode="auto">
            <a:xfrm>
              <a:off x="6877838" y="2754728"/>
              <a:ext cx="833484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AVC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Rectangle 65"/>
            <p:cNvSpPr>
              <a:spLocks noChangeArrowheads="1"/>
            </p:cNvSpPr>
            <p:nvPr/>
          </p:nvSpPr>
          <p:spPr bwMode="auto">
            <a:xfrm>
              <a:off x="5513298" y="2764527"/>
              <a:ext cx="902941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C3B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Line 68"/>
            <p:cNvSpPr>
              <a:spLocks noChangeShapeType="1"/>
            </p:cNvSpPr>
            <p:nvPr/>
          </p:nvSpPr>
          <p:spPr bwMode="auto">
            <a:xfrm flipV="1">
              <a:off x="1277183" y="4083754"/>
              <a:ext cx="2998208" cy="19321"/>
            </a:xfrm>
            <a:prstGeom prst="lin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0" name="Line 69"/>
            <p:cNvSpPr>
              <a:spLocks noChangeShapeType="1"/>
            </p:cNvSpPr>
            <p:nvPr/>
          </p:nvSpPr>
          <p:spPr bwMode="auto">
            <a:xfrm flipV="1">
              <a:off x="1299913" y="3250480"/>
              <a:ext cx="0" cy="871320"/>
            </a:xfrm>
            <a:prstGeom prst="lin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65"/>
            <p:cNvSpPr>
              <a:spLocks noChangeArrowheads="1"/>
            </p:cNvSpPr>
            <p:nvPr/>
          </p:nvSpPr>
          <p:spPr bwMode="auto">
            <a:xfrm>
              <a:off x="4344848" y="2764527"/>
              <a:ext cx="902941" cy="4098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CS</a:t>
              </a:r>
            </a:p>
          </p:txBody>
        </p:sp>
        <p:sp>
          <p:nvSpPr>
            <p:cNvPr id="52" name="Line 69"/>
            <p:cNvSpPr>
              <a:spLocks noChangeShapeType="1"/>
            </p:cNvSpPr>
            <p:nvPr/>
          </p:nvSpPr>
          <p:spPr bwMode="auto">
            <a:xfrm flipH="1" flipV="1">
              <a:off x="3459533" y="3197184"/>
              <a:ext cx="6367" cy="87132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3" name="Line 69"/>
            <p:cNvSpPr>
              <a:spLocks noChangeShapeType="1"/>
            </p:cNvSpPr>
            <p:nvPr/>
          </p:nvSpPr>
          <p:spPr bwMode="auto">
            <a:xfrm flipH="1" flipV="1">
              <a:off x="4781205" y="3199382"/>
              <a:ext cx="6819" cy="752519"/>
            </a:xfrm>
            <a:prstGeom prst="lin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 flipH="1" flipV="1">
              <a:off x="2332694" y="3197184"/>
              <a:ext cx="3594" cy="87132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5" name="Line 69"/>
            <p:cNvSpPr>
              <a:spLocks noChangeShapeType="1"/>
            </p:cNvSpPr>
            <p:nvPr/>
          </p:nvSpPr>
          <p:spPr bwMode="auto">
            <a:xfrm flipH="1" flipV="1">
              <a:off x="7338420" y="3185696"/>
              <a:ext cx="3268" cy="87132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6" name="Line 69"/>
            <p:cNvSpPr>
              <a:spLocks noChangeShapeType="1"/>
            </p:cNvSpPr>
            <p:nvPr/>
          </p:nvSpPr>
          <p:spPr bwMode="auto">
            <a:xfrm flipV="1">
              <a:off x="5930220" y="3197184"/>
              <a:ext cx="10903" cy="87132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4275391" y="3859674"/>
              <a:ext cx="1041855" cy="4781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NSO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294580" y="2393608"/>
              <a:ext cx="554020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Line 69"/>
          <p:cNvSpPr>
            <a:spLocks noChangeShapeType="1"/>
          </p:cNvSpPr>
          <p:nvPr/>
        </p:nvSpPr>
        <p:spPr bwMode="auto">
          <a:xfrm flipH="1" flipV="1">
            <a:off x="4064350" y="4789928"/>
            <a:ext cx="14524" cy="344213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0" name="Down Arrow 59"/>
          <p:cNvSpPr/>
          <p:nvPr/>
        </p:nvSpPr>
        <p:spPr>
          <a:xfrm rot="2792969">
            <a:off x="6276774" y="2709540"/>
            <a:ext cx="373956" cy="117175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06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05085" y="6434562"/>
            <a:ext cx="2057400" cy="365125"/>
          </a:xfrm>
        </p:spPr>
        <p:txBody>
          <a:bodyPr/>
          <a:lstStyle/>
          <a:p>
            <a:fld id="{DB6E6061-A72F-467D-8B00-670F455A61A8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34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Consultation, Command &amp; Control Board </a:t>
            </a:r>
            <a:r>
              <a:rPr lang="en-US" sz="3200" dirty="0" smtClean="0"/>
              <a:t>(C3B)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54991" y="4738430"/>
            <a:ext cx="7537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WGs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773" y="1088453"/>
            <a:ext cx="49423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TA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09252" y="1065007"/>
            <a:ext cx="7734748" cy="5789054"/>
            <a:chOff x="1409252" y="1065007"/>
            <a:chExt cx="7734748" cy="5789054"/>
          </a:xfrm>
        </p:grpSpPr>
        <p:pic>
          <p:nvPicPr>
            <p:cNvPr id="3074" name="Immagine 1" descr="C:\Users\maurizio.iaccarino\Pictures\struttura C3B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252" y="1065007"/>
              <a:ext cx="7734748" cy="5789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446491" y="1088453"/>
              <a:ext cx="3430309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Line 38"/>
          <p:cNvSpPr>
            <a:spLocks noChangeShapeType="1"/>
          </p:cNvSpPr>
          <p:nvPr/>
        </p:nvSpPr>
        <p:spPr bwMode="auto">
          <a:xfrm>
            <a:off x="683568" y="2642768"/>
            <a:ext cx="8313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8"/>
          <p:cNvSpPr>
            <a:spLocks noChangeShapeType="1"/>
          </p:cNvSpPr>
          <p:nvPr/>
        </p:nvSpPr>
        <p:spPr bwMode="auto">
          <a:xfrm>
            <a:off x="704879" y="3270406"/>
            <a:ext cx="8313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7071530" y="6484051"/>
            <a:ext cx="2057400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100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34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43536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Standards per Tasking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Authority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223873"/>
              </p:ext>
            </p:extLst>
          </p:nvPr>
        </p:nvGraphicFramePr>
        <p:xfrm>
          <a:off x="755576" y="2060848"/>
          <a:ext cx="34080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068"/>
                <a:gridCol w="72397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MC &amp; COMEDS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532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CNAD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394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C3B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138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PC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42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AVC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45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LC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6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STB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5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1300698"/>
            <a:ext cx="4479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1167 Promulgated NATO Standards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4475" y="1043444"/>
            <a:ext cx="173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as of 23 Apr 19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58666743"/>
              </p:ext>
            </p:extLst>
          </p:nvPr>
        </p:nvGraphicFramePr>
        <p:xfrm>
          <a:off x="3275856" y="1561114"/>
          <a:ext cx="6084606" cy="5110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96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DB6E6061-A72F-467D-8B00-670F455A61A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043608" y="836712"/>
            <a:ext cx="5112568" cy="131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Time for your questions…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80712"/>
            <a:ext cx="5452707" cy="40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82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/>
              <a:pPr/>
              <a:t>4</a:t>
            </a:fld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NATO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Standardization Community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(1)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/>
              <a:t>Allies (NATO Nations): 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000" dirty="0" smtClean="0">
                <a:solidFill>
                  <a:srgbClr val="FF0000"/>
                </a:solidFill>
              </a:rPr>
              <a:t>Propose</a:t>
            </a:r>
            <a:r>
              <a:rPr lang="en-GB" sz="2000" dirty="0" smtClean="0"/>
              <a:t> </a:t>
            </a:r>
            <a:r>
              <a:rPr lang="en-GB" sz="2000" dirty="0"/>
              <a:t>standards, provide subject matter experts (SMEs) to </a:t>
            </a:r>
            <a:r>
              <a:rPr lang="en-GB" sz="2000" dirty="0" smtClean="0">
                <a:solidFill>
                  <a:srgbClr val="FF0000"/>
                </a:solidFill>
              </a:rPr>
              <a:t>develop</a:t>
            </a:r>
            <a:r>
              <a:rPr lang="en-GB" sz="2000" dirty="0" smtClean="0"/>
              <a:t> standards</a:t>
            </a:r>
            <a:r>
              <a:rPr lang="en-GB" sz="2000" dirty="0"/>
              <a:t>, </a:t>
            </a:r>
            <a:r>
              <a:rPr lang="en-GB" sz="2000" u="sng" dirty="0" smtClean="0">
                <a:solidFill>
                  <a:srgbClr val="FF0000"/>
                </a:solidFill>
              </a:rPr>
              <a:t>ratify</a:t>
            </a:r>
            <a:r>
              <a:rPr lang="en-GB" sz="2000" dirty="0" smtClean="0">
                <a:solidFill>
                  <a:srgbClr val="FF0000"/>
                </a:solidFill>
              </a:rPr>
              <a:t>, </a:t>
            </a:r>
            <a:r>
              <a:rPr lang="en-GB" sz="2000" dirty="0" smtClean="0"/>
              <a:t>and </a:t>
            </a:r>
            <a:r>
              <a:rPr lang="en-GB" sz="2000" dirty="0">
                <a:solidFill>
                  <a:srgbClr val="FF0000"/>
                </a:solidFill>
              </a:rPr>
              <a:t>implement</a:t>
            </a:r>
            <a:r>
              <a:rPr lang="en-GB" sz="2000" dirty="0"/>
              <a:t> </a:t>
            </a:r>
            <a:r>
              <a:rPr lang="en-GB" sz="2000" dirty="0" smtClean="0"/>
              <a:t>standards.</a:t>
            </a:r>
            <a:endParaRPr lang="en-GB" b="1" dirty="0"/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/>
              <a:t>NATO Partners: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000" dirty="0" smtClean="0"/>
              <a:t>Propose </a:t>
            </a:r>
            <a:r>
              <a:rPr lang="en-GB" sz="2000" dirty="0"/>
              <a:t>standards, participate with SMEs in standard development </a:t>
            </a:r>
            <a:r>
              <a:rPr lang="en-GB" sz="2000" dirty="0" smtClean="0"/>
              <a:t>activities </a:t>
            </a:r>
            <a:r>
              <a:rPr lang="en-GB" sz="2000" u="sng" dirty="0" smtClean="0"/>
              <a:t>open </a:t>
            </a:r>
            <a:r>
              <a:rPr lang="en-GB" sz="2000" u="sng" dirty="0"/>
              <a:t>for partners</a:t>
            </a:r>
            <a:r>
              <a:rPr lang="en-GB" sz="2000" dirty="0"/>
              <a:t>, </a:t>
            </a:r>
            <a:r>
              <a:rPr lang="en-GB" sz="2000" u="sng" dirty="0">
                <a:solidFill>
                  <a:srgbClr val="FF0000"/>
                </a:solidFill>
              </a:rPr>
              <a:t>adopt</a:t>
            </a:r>
            <a:r>
              <a:rPr lang="en-GB" sz="2000" dirty="0"/>
              <a:t> and </a:t>
            </a:r>
            <a:r>
              <a:rPr lang="en-GB" sz="2000" dirty="0">
                <a:solidFill>
                  <a:srgbClr val="FF0000"/>
                </a:solidFill>
              </a:rPr>
              <a:t>implement</a:t>
            </a:r>
            <a:r>
              <a:rPr lang="en-GB" sz="2000" dirty="0"/>
              <a:t> </a:t>
            </a:r>
            <a:r>
              <a:rPr lang="en-GB" sz="2000" dirty="0" smtClean="0"/>
              <a:t>standards.</a:t>
            </a:r>
            <a:endParaRPr lang="en-GB" dirty="0"/>
          </a:p>
          <a:p>
            <a:pPr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/>
              <a:t>NATO Standardization Tasking Authorities 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(</a:t>
            </a:r>
            <a:r>
              <a:rPr lang="en-GB" sz="2400" b="1" dirty="0"/>
              <a:t>Senior Committees):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000" dirty="0">
                <a:solidFill>
                  <a:srgbClr val="FF0000"/>
                </a:solidFill>
              </a:rPr>
              <a:t>Validate</a:t>
            </a:r>
            <a:r>
              <a:rPr lang="en-GB" sz="2000" dirty="0"/>
              <a:t> standardization proposals, </a:t>
            </a:r>
            <a:r>
              <a:rPr lang="en-GB" sz="2000" dirty="0">
                <a:solidFill>
                  <a:srgbClr val="FF0000"/>
                </a:solidFill>
              </a:rPr>
              <a:t>develop and approve </a:t>
            </a:r>
            <a:r>
              <a:rPr lang="en-GB" sz="2000" dirty="0"/>
              <a:t>tasks, </a:t>
            </a:r>
            <a:r>
              <a:rPr lang="en-GB" sz="2000" dirty="0">
                <a:solidFill>
                  <a:srgbClr val="FF0000"/>
                </a:solidFill>
              </a:rPr>
              <a:t>produce</a:t>
            </a:r>
            <a:r>
              <a:rPr lang="en-GB" sz="2000" dirty="0"/>
              <a:t>, </a:t>
            </a:r>
            <a:r>
              <a:rPr lang="en-GB" sz="2000" dirty="0">
                <a:solidFill>
                  <a:srgbClr val="FF0000"/>
                </a:solidFill>
              </a:rPr>
              <a:t>agree</a:t>
            </a:r>
            <a:r>
              <a:rPr lang="en-GB" sz="2000" dirty="0"/>
              <a:t>, </a:t>
            </a:r>
            <a:r>
              <a:rPr lang="en-GB" sz="2000" dirty="0">
                <a:solidFill>
                  <a:srgbClr val="FF0000"/>
                </a:solidFill>
              </a:rPr>
              <a:t>review and maintain </a:t>
            </a:r>
            <a:r>
              <a:rPr lang="en-GB" sz="2000" dirty="0"/>
              <a:t>NATO standardization </a:t>
            </a:r>
            <a:r>
              <a:rPr lang="en-GB" sz="2000" dirty="0" smtClean="0"/>
              <a:t>documents.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8304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/>
              <a:pPr/>
              <a:t>5</a:t>
            </a:fld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NATO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</a:rPr>
              <a:t>Standardization Community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(2)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GB" sz="2400" b="1" dirty="0" smtClean="0"/>
              <a:t>NATO </a:t>
            </a:r>
            <a:r>
              <a:rPr lang="en-GB" sz="2400" b="1" dirty="0"/>
              <a:t>Standardization Office (NSO</a:t>
            </a:r>
            <a:r>
              <a:rPr lang="en-GB" sz="2400" b="1" dirty="0" smtClean="0"/>
              <a:t>):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dirty="0" smtClean="0"/>
              <a:t>-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Initiates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, coordinates, supports or administers all </a:t>
            </a:r>
            <a:r>
              <a:rPr lang="en-GB" sz="2000" dirty="0"/>
              <a:t>those standardization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 activities </a:t>
            </a:r>
            <a:r>
              <a:rPr lang="en-GB" sz="2000" dirty="0"/>
              <a:t>that conducted under the authority of the </a:t>
            </a:r>
            <a:r>
              <a:rPr lang="en-GB" sz="2000" dirty="0">
                <a:solidFill>
                  <a:srgbClr val="FF0000"/>
                </a:solidFill>
              </a:rPr>
              <a:t>CS</a:t>
            </a:r>
            <a:r>
              <a:rPr lang="en-GB" sz="2000" dirty="0"/>
              <a:t>,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-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Provides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standardization management support and standardization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  advice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for the</a:t>
            </a: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standardization </a:t>
            </a:r>
            <a:r>
              <a:rPr lang="en-GB" sz="2000" dirty="0" smtClean="0">
                <a:solidFill>
                  <a:srgbClr val="FF0000"/>
                </a:solidFill>
              </a:rPr>
              <a:t>community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- S</a:t>
            </a:r>
            <a:r>
              <a:rPr lang="en-GB" sz="2000" dirty="0" smtClean="0"/>
              <a:t>upports </a:t>
            </a:r>
            <a:r>
              <a:rPr lang="en-GB" sz="2000" dirty="0"/>
              <a:t>the </a:t>
            </a:r>
            <a:r>
              <a:rPr lang="en-GB" sz="2000" dirty="0">
                <a:solidFill>
                  <a:srgbClr val="FF0000"/>
                </a:solidFill>
              </a:rPr>
              <a:t>Military Committee </a:t>
            </a:r>
            <a:r>
              <a:rPr lang="en-GB" sz="2000" dirty="0"/>
              <a:t>standardization </a:t>
            </a:r>
            <a:r>
              <a:rPr lang="en-GB" sz="2000" dirty="0" smtClean="0"/>
              <a:t>activities.</a:t>
            </a:r>
            <a:endParaRPr lang="en-GB" sz="2000" dirty="0"/>
          </a:p>
          <a:p>
            <a:pPr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GB" sz="2400" b="1" dirty="0"/>
              <a:t>Other NATO Bodies (e.g. SCs):</a:t>
            </a: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2000" dirty="0" smtClean="0">
                <a:solidFill>
                  <a:srgbClr val="FF0000"/>
                </a:solidFill>
              </a:rPr>
              <a:t>Contribute</a:t>
            </a:r>
            <a:r>
              <a:rPr lang="en-GB" sz="2000" dirty="0" smtClean="0"/>
              <a:t> </a:t>
            </a:r>
            <a:r>
              <a:rPr lang="en-GB" sz="2000" dirty="0"/>
              <a:t>to NATO standardization in accordance with their respective governing </a:t>
            </a:r>
            <a:r>
              <a:rPr lang="en-GB" sz="2000" dirty="0" smtClean="0"/>
              <a:t>documents.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05147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28600" y="152400"/>
            <a:ext cx="7620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endParaRPr lang="en-US" sz="3600" b="1" dirty="0">
              <a:solidFill>
                <a:srgbClr val="001A6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89430" y="1196752"/>
            <a:ext cx="2884561" cy="841811"/>
            <a:chOff x="5781700" y="5807115"/>
            <a:chExt cx="2827816" cy="802827"/>
          </a:xfrm>
        </p:grpSpPr>
        <p:grpSp>
          <p:nvGrpSpPr>
            <p:cNvPr id="24" name="Group 23"/>
            <p:cNvGrpSpPr/>
            <p:nvPr/>
          </p:nvGrpSpPr>
          <p:grpSpPr>
            <a:xfrm>
              <a:off x="5781700" y="5807115"/>
              <a:ext cx="2827816" cy="322876"/>
              <a:chOff x="1965276" y="5807115"/>
              <a:chExt cx="2827816" cy="322876"/>
            </a:xfrm>
          </p:grpSpPr>
          <p:sp>
            <p:nvSpPr>
              <p:cNvPr id="28" name="Line 69"/>
              <p:cNvSpPr>
                <a:spLocks noChangeShapeType="1"/>
              </p:cNvSpPr>
              <p:nvPr/>
            </p:nvSpPr>
            <p:spPr bwMode="auto">
              <a:xfrm>
                <a:off x="1965276" y="5988370"/>
                <a:ext cx="972000" cy="6823"/>
              </a:xfrm>
              <a:prstGeom prst="line">
                <a:avLst/>
              </a:prstGeom>
              <a:noFill/>
              <a:ln w="76200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147450" y="5807115"/>
                <a:ext cx="1645642" cy="322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Support &amp; Advice</a:t>
                </a:r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781700" y="6287066"/>
              <a:ext cx="1924221" cy="322876"/>
              <a:chOff x="1965276" y="6287066"/>
              <a:chExt cx="1924221" cy="322876"/>
            </a:xfrm>
          </p:grpSpPr>
          <p:sp>
            <p:nvSpPr>
              <p:cNvPr id="26" name="Line 69"/>
              <p:cNvSpPr>
                <a:spLocks noChangeShapeType="1"/>
              </p:cNvSpPr>
              <p:nvPr/>
            </p:nvSpPr>
            <p:spPr bwMode="auto">
              <a:xfrm>
                <a:off x="1965276" y="6471732"/>
                <a:ext cx="972000" cy="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47450" y="6287066"/>
                <a:ext cx="742047" cy="322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Advice</a:t>
                </a:r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0" name="Title 4"/>
          <p:cNvSpPr txBox="1">
            <a:spLocks/>
          </p:cNvSpPr>
          <p:nvPr/>
        </p:nvSpPr>
        <p:spPr bwMode="auto">
          <a:xfrm>
            <a:off x="1687476" y="-108766"/>
            <a:ext cx="7093024" cy="1196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9pPr>
          </a:lstStyle>
          <a:p>
            <a:pPr defTabSz="914400" eaLnBrk="1" hangingPunct="1"/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</a:t>
            </a:r>
          </a:p>
          <a:p>
            <a:pPr defTabSz="914400" eaLnBrk="1" hangingPunct="1"/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v-S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Standardization </a:t>
            </a:r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Tasking Authorities  </a:t>
            </a:r>
            <a:endParaRPr lang="en-US" altLang="sv-S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5369342" y="4091318"/>
            <a:ext cx="1969078" cy="74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Line 6"/>
          <p:cNvSpPr>
            <a:spLocks noChangeShapeType="1"/>
          </p:cNvSpPr>
          <p:nvPr/>
        </p:nvSpPr>
        <p:spPr bwMode="auto">
          <a:xfrm flipH="1">
            <a:off x="4791156" y="1844513"/>
            <a:ext cx="5163" cy="9392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4067020" y="1219885"/>
            <a:ext cx="1458597" cy="614765"/>
          </a:xfrm>
          <a:prstGeom prst="rect">
            <a:avLst/>
          </a:prstGeom>
          <a:solidFill>
            <a:srgbClr val="C00000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56796" dir="1593903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NAC</a:t>
            </a:r>
            <a:endParaRPr lang="en-US" sz="4000" b="1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Line 54"/>
          <p:cNvSpPr>
            <a:spLocks noChangeShapeType="1"/>
          </p:cNvSpPr>
          <p:nvPr/>
        </p:nvSpPr>
        <p:spPr bwMode="auto">
          <a:xfrm>
            <a:off x="5919910" y="2449404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7" name="Line 55"/>
          <p:cNvSpPr>
            <a:spLocks noChangeShapeType="1"/>
          </p:cNvSpPr>
          <p:nvPr/>
        </p:nvSpPr>
        <p:spPr bwMode="auto">
          <a:xfrm>
            <a:off x="7294580" y="2442203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8" name="Line 56"/>
          <p:cNvSpPr>
            <a:spLocks noChangeShapeType="1"/>
          </p:cNvSpPr>
          <p:nvPr/>
        </p:nvSpPr>
        <p:spPr bwMode="auto">
          <a:xfrm>
            <a:off x="2363134" y="2442203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0" name="Line 58"/>
          <p:cNvSpPr>
            <a:spLocks noChangeShapeType="1"/>
          </p:cNvSpPr>
          <p:nvPr/>
        </p:nvSpPr>
        <p:spPr bwMode="auto">
          <a:xfrm>
            <a:off x="3465764" y="2449404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1" name="Line 59"/>
          <p:cNvSpPr>
            <a:spLocks noChangeShapeType="1"/>
          </p:cNvSpPr>
          <p:nvPr/>
        </p:nvSpPr>
        <p:spPr bwMode="auto">
          <a:xfrm>
            <a:off x="1321279" y="2442203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2" name="Rectangle 60"/>
          <p:cNvSpPr>
            <a:spLocks noChangeArrowheads="1"/>
          </p:cNvSpPr>
          <p:nvPr/>
        </p:nvSpPr>
        <p:spPr bwMode="auto">
          <a:xfrm>
            <a:off x="950842" y="2764527"/>
            <a:ext cx="764027" cy="409843"/>
          </a:xfrm>
          <a:prstGeom prst="rect">
            <a:avLst/>
          </a:prstGeom>
          <a:solidFill>
            <a:srgbClr val="3565FF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MC</a:t>
            </a: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ctangle 61"/>
          <p:cNvSpPr>
            <a:spLocks noChangeArrowheads="1"/>
          </p:cNvSpPr>
          <p:nvPr/>
        </p:nvSpPr>
        <p:spPr bwMode="auto">
          <a:xfrm>
            <a:off x="1876935" y="2764527"/>
            <a:ext cx="902941" cy="409843"/>
          </a:xfrm>
          <a:prstGeom prst="rect">
            <a:avLst/>
          </a:prstGeom>
          <a:solidFill>
            <a:srgbClr val="3565FF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CNAD</a:t>
            </a: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Rectangle 62"/>
          <p:cNvSpPr>
            <a:spLocks noChangeArrowheads="1"/>
          </p:cNvSpPr>
          <p:nvPr/>
        </p:nvSpPr>
        <p:spPr bwMode="auto">
          <a:xfrm>
            <a:off x="3022975" y="2764527"/>
            <a:ext cx="902941" cy="409843"/>
          </a:xfrm>
          <a:prstGeom prst="rect">
            <a:avLst/>
          </a:prstGeom>
          <a:solidFill>
            <a:srgbClr val="3565FF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LC</a:t>
            </a: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Rectangle 63"/>
          <p:cNvSpPr>
            <a:spLocks noChangeArrowheads="1"/>
          </p:cNvSpPr>
          <p:nvPr/>
        </p:nvSpPr>
        <p:spPr bwMode="auto">
          <a:xfrm>
            <a:off x="3581728" y="3206444"/>
            <a:ext cx="902941" cy="409843"/>
          </a:xfrm>
          <a:prstGeom prst="rect">
            <a:avLst/>
          </a:prstGeom>
          <a:solidFill>
            <a:srgbClr val="3565FF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PC</a:t>
            </a: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Rectangle 64"/>
          <p:cNvSpPr>
            <a:spLocks noChangeArrowheads="1"/>
          </p:cNvSpPr>
          <p:nvPr/>
        </p:nvSpPr>
        <p:spPr bwMode="auto">
          <a:xfrm>
            <a:off x="6877838" y="2754728"/>
            <a:ext cx="833484" cy="409843"/>
          </a:xfrm>
          <a:prstGeom prst="rect">
            <a:avLst/>
          </a:prstGeom>
          <a:solidFill>
            <a:srgbClr val="3565FF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AVC</a:t>
            </a: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Rectangle 65"/>
          <p:cNvSpPr>
            <a:spLocks noChangeArrowheads="1"/>
          </p:cNvSpPr>
          <p:nvPr/>
        </p:nvSpPr>
        <p:spPr bwMode="auto">
          <a:xfrm>
            <a:off x="5513298" y="2764527"/>
            <a:ext cx="902941" cy="409843"/>
          </a:xfrm>
          <a:prstGeom prst="rect">
            <a:avLst/>
          </a:prstGeom>
          <a:solidFill>
            <a:srgbClr val="3565FF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C3B</a:t>
            </a: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Line 67"/>
          <p:cNvSpPr>
            <a:spLocks noChangeShapeType="1"/>
          </p:cNvSpPr>
          <p:nvPr/>
        </p:nvSpPr>
        <p:spPr bwMode="auto">
          <a:xfrm flipH="1" flipV="1">
            <a:off x="1321279" y="2442203"/>
            <a:ext cx="5973301" cy="163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9" name="Line 68"/>
          <p:cNvSpPr>
            <a:spLocks noChangeShapeType="1"/>
          </p:cNvSpPr>
          <p:nvPr/>
        </p:nvSpPr>
        <p:spPr bwMode="auto">
          <a:xfrm flipV="1">
            <a:off x="1277183" y="4083754"/>
            <a:ext cx="2998208" cy="19321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0" name="Line 69"/>
          <p:cNvSpPr>
            <a:spLocks noChangeShapeType="1"/>
          </p:cNvSpPr>
          <p:nvPr/>
        </p:nvSpPr>
        <p:spPr bwMode="auto">
          <a:xfrm flipV="1">
            <a:off x="1299913" y="3197184"/>
            <a:ext cx="0" cy="871320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1" name="Rectangle 65"/>
          <p:cNvSpPr>
            <a:spLocks noChangeArrowheads="1"/>
          </p:cNvSpPr>
          <p:nvPr/>
        </p:nvSpPr>
        <p:spPr bwMode="auto">
          <a:xfrm>
            <a:off x="4344848" y="2764527"/>
            <a:ext cx="902941" cy="4098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CS</a:t>
            </a:r>
          </a:p>
        </p:txBody>
      </p:sp>
      <p:sp>
        <p:nvSpPr>
          <p:cNvPr id="52" name="Line 69"/>
          <p:cNvSpPr>
            <a:spLocks noChangeShapeType="1"/>
          </p:cNvSpPr>
          <p:nvPr/>
        </p:nvSpPr>
        <p:spPr bwMode="auto">
          <a:xfrm flipH="1" flipV="1">
            <a:off x="3459533" y="3197184"/>
            <a:ext cx="6367" cy="87132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3" name="Line 69"/>
          <p:cNvSpPr>
            <a:spLocks noChangeShapeType="1"/>
          </p:cNvSpPr>
          <p:nvPr/>
        </p:nvSpPr>
        <p:spPr bwMode="auto">
          <a:xfrm flipV="1">
            <a:off x="4791156" y="3199383"/>
            <a:ext cx="10326" cy="722922"/>
          </a:xfrm>
          <a:prstGeom prst="line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4" name="Line 69"/>
          <p:cNvSpPr>
            <a:spLocks noChangeShapeType="1"/>
          </p:cNvSpPr>
          <p:nvPr/>
        </p:nvSpPr>
        <p:spPr bwMode="auto">
          <a:xfrm flipH="1" flipV="1">
            <a:off x="2332694" y="3197184"/>
            <a:ext cx="3594" cy="87132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5" name="Line 69"/>
          <p:cNvSpPr>
            <a:spLocks noChangeShapeType="1"/>
          </p:cNvSpPr>
          <p:nvPr/>
        </p:nvSpPr>
        <p:spPr bwMode="auto">
          <a:xfrm flipH="1" flipV="1">
            <a:off x="7338420" y="3197184"/>
            <a:ext cx="3268" cy="87132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6" name="Line 69"/>
          <p:cNvSpPr>
            <a:spLocks noChangeShapeType="1"/>
          </p:cNvSpPr>
          <p:nvPr/>
        </p:nvSpPr>
        <p:spPr bwMode="auto">
          <a:xfrm flipV="1">
            <a:off x="5930220" y="3197184"/>
            <a:ext cx="10903" cy="87132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4275391" y="3859674"/>
            <a:ext cx="1041855" cy="4781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NSO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2667" y="6488668"/>
            <a:ext cx="1860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pPr/>
              <a:t>6</a:t>
            </a:fld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923" y="4643800"/>
            <a:ext cx="7863306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In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NATO standardization,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2060"/>
                </a:solidFill>
              </a:rPr>
              <a:t>senior </a:t>
            </a:r>
            <a:r>
              <a:rPr lang="en-US" sz="1600" b="1" u="sng" dirty="0">
                <a:solidFill>
                  <a:srgbClr val="002060"/>
                </a:solidFill>
              </a:rPr>
              <a:t>committee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that has the remit to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C00000"/>
                </a:solidFill>
              </a:rPr>
              <a:t>validate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standardization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C00000"/>
                </a:solidFill>
              </a:rPr>
              <a:t>objectives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or </a:t>
            </a:r>
            <a:r>
              <a:rPr lang="en-US" sz="1000" dirty="0" smtClean="0">
                <a:solidFill>
                  <a:schemeClr val="accent5">
                    <a:lumMod val="50000"/>
                  </a:schemeClr>
                </a:solidFill>
              </a:rPr>
              <a:t>[…]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proposals</a:t>
            </a:r>
            <a:r>
              <a:rPr lang="en-US" sz="1600" dirty="0"/>
              <a:t>, 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rgbClr val="C00000"/>
                </a:solidFill>
              </a:rPr>
              <a:t>establish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the related standardization </a:t>
            </a:r>
            <a:r>
              <a:rPr lang="en-US" sz="1600" b="1" dirty="0">
                <a:solidFill>
                  <a:srgbClr val="C00000"/>
                </a:solidFill>
              </a:rPr>
              <a:t>tasks</a:t>
            </a:r>
            <a:r>
              <a:rPr lang="en-US" sz="1600" dirty="0"/>
              <a:t> </a:t>
            </a:r>
            <a:r>
              <a:rPr lang="en-US" sz="1000" dirty="0" smtClean="0">
                <a:solidFill>
                  <a:schemeClr val="accent5">
                    <a:lumMod val="50000"/>
                  </a:schemeClr>
                </a:solidFill>
              </a:rPr>
              <a:t>[…]</a:t>
            </a:r>
            <a:endParaRPr lang="en-US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C00000"/>
                </a:solidFill>
              </a:rPr>
              <a:t>produce</a:t>
            </a:r>
            <a:r>
              <a:rPr lang="en-US" sz="1600" dirty="0"/>
              <a:t>, </a:t>
            </a:r>
            <a:r>
              <a:rPr lang="en-US" sz="1600" b="1" dirty="0">
                <a:solidFill>
                  <a:srgbClr val="C00000"/>
                </a:solidFill>
              </a:rPr>
              <a:t>endorse and maintain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the resulting NATO </a:t>
            </a:r>
            <a:r>
              <a:rPr lang="en-US" sz="1600" b="1" dirty="0">
                <a:solidFill>
                  <a:srgbClr val="C00000"/>
                </a:solidFill>
              </a:rPr>
              <a:t>standardization documents.</a:t>
            </a:r>
            <a:r>
              <a:rPr lang="en-GB" sz="1600" dirty="0"/>
              <a:t>“</a:t>
            </a:r>
          </a:p>
          <a:p>
            <a:pPr marL="0" indent="0" algn="ctr">
              <a:buNone/>
            </a:pPr>
            <a:endParaRPr lang="en-US" sz="1400" i="1" dirty="0"/>
          </a:p>
          <a:p>
            <a:pPr marL="0" indent="0" algn="ctr">
              <a:buNone/>
            </a:pP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</a:rPr>
              <a:t>Note: A tasking authority may delegate its remit to a subordinate body, </a:t>
            </a:r>
            <a:r>
              <a:rPr lang="en-US" sz="1400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400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400" i="1" dirty="0" smtClean="0">
                <a:solidFill>
                  <a:schemeClr val="accent5">
                    <a:lumMod val="50000"/>
                  </a:schemeClr>
                </a:solidFill>
              </a:rPr>
              <a:t>which 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</a:rPr>
              <a:t>then becomes a Delegated Tasking Authority</a:t>
            </a:r>
            <a:r>
              <a:rPr lang="en-US" sz="1400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7327146" y="6488668"/>
            <a:ext cx="15211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b="0" dirty="0" smtClean="0">
                <a:solidFill>
                  <a:schemeClr val="accent5">
                    <a:lumMod val="50000"/>
                  </a:schemeClr>
                </a:solidFill>
              </a:rPr>
              <a:t>AAP-6 </a:t>
            </a:r>
            <a:r>
              <a:rPr lang="en-US" sz="105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050" dirty="0" err="1" smtClean="0">
                <a:solidFill>
                  <a:schemeClr val="accent5">
                    <a:lumMod val="50000"/>
                  </a:schemeClr>
                </a:solidFill>
              </a:rPr>
              <a:t>NATOTerm</a:t>
            </a:r>
            <a:r>
              <a:rPr lang="en-US" sz="105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105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stCxn id="48" idx="0"/>
          </p:cNvCxnSpPr>
          <p:nvPr/>
        </p:nvCxnSpPr>
        <p:spPr>
          <a:xfrm>
            <a:off x="7294580" y="2458551"/>
            <a:ext cx="55402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05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28600" y="152400"/>
            <a:ext cx="7620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endParaRPr lang="en-US" sz="3600" b="1" dirty="0">
              <a:solidFill>
                <a:srgbClr val="001A6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89430" y="1196752"/>
            <a:ext cx="2884561" cy="841811"/>
            <a:chOff x="5781700" y="5807115"/>
            <a:chExt cx="2827816" cy="802827"/>
          </a:xfrm>
        </p:grpSpPr>
        <p:grpSp>
          <p:nvGrpSpPr>
            <p:cNvPr id="24" name="Group 23"/>
            <p:cNvGrpSpPr/>
            <p:nvPr/>
          </p:nvGrpSpPr>
          <p:grpSpPr>
            <a:xfrm>
              <a:off x="5781700" y="5807115"/>
              <a:ext cx="2827816" cy="322876"/>
              <a:chOff x="1965276" y="5807115"/>
              <a:chExt cx="2827816" cy="322876"/>
            </a:xfrm>
          </p:grpSpPr>
          <p:sp>
            <p:nvSpPr>
              <p:cNvPr id="28" name="Line 69"/>
              <p:cNvSpPr>
                <a:spLocks noChangeShapeType="1"/>
              </p:cNvSpPr>
              <p:nvPr/>
            </p:nvSpPr>
            <p:spPr bwMode="auto">
              <a:xfrm>
                <a:off x="1965276" y="5988370"/>
                <a:ext cx="972000" cy="6823"/>
              </a:xfrm>
              <a:prstGeom prst="line">
                <a:avLst/>
              </a:prstGeom>
              <a:noFill/>
              <a:ln w="76200">
                <a:solidFill>
                  <a:schemeClr val="accent1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147450" y="5807115"/>
                <a:ext cx="1645642" cy="322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Support &amp; Advice</a:t>
                </a:r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781700" y="6287066"/>
              <a:ext cx="1924221" cy="322876"/>
              <a:chOff x="1965276" y="6287066"/>
              <a:chExt cx="1924221" cy="322876"/>
            </a:xfrm>
          </p:grpSpPr>
          <p:sp>
            <p:nvSpPr>
              <p:cNvPr id="26" name="Line 69"/>
              <p:cNvSpPr>
                <a:spLocks noChangeShapeType="1"/>
              </p:cNvSpPr>
              <p:nvPr/>
            </p:nvSpPr>
            <p:spPr bwMode="auto">
              <a:xfrm>
                <a:off x="1965276" y="6471732"/>
                <a:ext cx="972000" cy="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47450" y="6287066"/>
                <a:ext cx="742047" cy="322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Advice</a:t>
                </a:r>
                <a:endParaRPr lang="en-US" sz="1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0" name="Title 4"/>
          <p:cNvSpPr txBox="1">
            <a:spLocks/>
          </p:cNvSpPr>
          <p:nvPr/>
        </p:nvSpPr>
        <p:spPr bwMode="auto">
          <a:xfrm>
            <a:off x="1687476" y="-108766"/>
            <a:ext cx="7093024" cy="1196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81D58"/>
                </a:solidFill>
                <a:latin typeface="Arial" pitchFamily="34" charset="0"/>
              </a:defRPr>
            </a:lvl9pPr>
          </a:lstStyle>
          <a:p>
            <a:pPr defTabSz="914400" eaLnBrk="1" hangingPunct="1"/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</a:t>
            </a:r>
          </a:p>
          <a:p>
            <a:pPr defTabSz="914400" eaLnBrk="1" hangingPunct="1"/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v-S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Standardization </a:t>
            </a:r>
            <a:r>
              <a:rPr lang="en-GB" altLang="sv-S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Tasking Authorities  </a:t>
            </a:r>
            <a:endParaRPr lang="en-US" altLang="sv-SE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54"/>
          <p:cNvSpPr>
            <a:spLocks noChangeShapeType="1"/>
          </p:cNvSpPr>
          <p:nvPr/>
        </p:nvSpPr>
        <p:spPr bwMode="auto">
          <a:xfrm>
            <a:off x="5919910" y="3436201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7" name="Line 55"/>
          <p:cNvSpPr>
            <a:spLocks noChangeShapeType="1"/>
          </p:cNvSpPr>
          <p:nvPr/>
        </p:nvSpPr>
        <p:spPr bwMode="auto">
          <a:xfrm>
            <a:off x="7294580" y="3429000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8" name="Line 56"/>
          <p:cNvSpPr>
            <a:spLocks noChangeShapeType="1"/>
          </p:cNvSpPr>
          <p:nvPr/>
        </p:nvSpPr>
        <p:spPr bwMode="auto">
          <a:xfrm>
            <a:off x="2363134" y="3429000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0" name="Line 58"/>
          <p:cNvSpPr>
            <a:spLocks noChangeShapeType="1"/>
          </p:cNvSpPr>
          <p:nvPr/>
        </p:nvSpPr>
        <p:spPr bwMode="auto">
          <a:xfrm>
            <a:off x="3465764" y="3436201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1" name="Line 59"/>
          <p:cNvSpPr>
            <a:spLocks noChangeShapeType="1"/>
          </p:cNvSpPr>
          <p:nvPr/>
        </p:nvSpPr>
        <p:spPr bwMode="auto">
          <a:xfrm>
            <a:off x="1321279" y="3429000"/>
            <a:ext cx="0" cy="324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5" name="Rectangle 63"/>
          <p:cNvSpPr>
            <a:spLocks noChangeArrowheads="1"/>
          </p:cNvSpPr>
          <p:nvPr/>
        </p:nvSpPr>
        <p:spPr bwMode="auto">
          <a:xfrm>
            <a:off x="3581728" y="4315301"/>
            <a:ext cx="902941" cy="409843"/>
          </a:xfrm>
          <a:prstGeom prst="rect">
            <a:avLst/>
          </a:prstGeom>
          <a:solidFill>
            <a:srgbClr val="3565FF"/>
          </a:solidFill>
          <a:ln w="12700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PC</a:t>
            </a:r>
            <a:endParaRPr lang="en-US" sz="20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Line 67"/>
          <p:cNvSpPr>
            <a:spLocks noChangeShapeType="1"/>
          </p:cNvSpPr>
          <p:nvPr/>
        </p:nvSpPr>
        <p:spPr bwMode="auto">
          <a:xfrm flipH="1" flipV="1">
            <a:off x="1321279" y="3412652"/>
            <a:ext cx="5973301" cy="163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2667" y="6488668"/>
            <a:ext cx="1860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pPr/>
              <a:t>7</a:t>
            </a:fld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0842" y="2255277"/>
            <a:ext cx="6897758" cy="3117939"/>
            <a:chOff x="950842" y="1219885"/>
            <a:chExt cx="6897758" cy="3117939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5369342" y="4091318"/>
              <a:ext cx="1969078" cy="74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H="1">
              <a:off x="4791156" y="1844513"/>
              <a:ext cx="5163" cy="939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4067020" y="1219885"/>
              <a:ext cx="1458597" cy="614765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dist="56796" dir="1593903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NAC</a:t>
              </a:r>
              <a:endParaRPr lang="en-US" sz="4000" b="1" dirty="0">
                <a:solidFill>
                  <a:schemeClr val="hlin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Rectangle 60"/>
            <p:cNvSpPr>
              <a:spLocks noChangeArrowheads="1"/>
            </p:cNvSpPr>
            <p:nvPr/>
          </p:nvSpPr>
          <p:spPr bwMode="auto">
            <a:xfrm>
              <a:off x="950842" y="2764527"/>
              <a:ext cx="764027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MC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Rectangle 61"/>
            <p:cNvSpPr>
              <a:spLocks noChangeArrowheads="1"/>
            </p:cNvSpPr>
            <p:nvPr/>
          </p:nvSpPr>
          <p:spPr bwMode="auto">
            <a:xfrm>
              <a:off x="1876935" y="2764527"/>
              <a:ext cx="902941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CNAD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Rectangle 62"/>
            <p:cNvSpPr>
              <a:spLocks noChangeArrowheads="1"/>
            </p:cNvSpPr>
            <p:nvPr/>
          </p:nvSpPr>
          <p:spPr bwMode="auto">
            <a:xfrm>
              <a:off x="3022975" y="2764527"/>
              <a:ext cx="902941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LC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Rectangle 64"/>
            <p:cNvSpPr>
              <a:spLocks noChangeArrowheads="1"/>
            </p:cNvSpPr>
            <p:nvPr/>
          </p:nvSpPr>
          <p:spPr bwMode="auto">
            <a:xfrm>
              <a:off x="6877838" y="2754728"/>
              <a:ext cx="833484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AVC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Rectangle 65"/>
            <p:cNvSpPr>
              <a:spLocks noChangeArrowheads="1"/>
            </p:cNvSpPr>
            <p:nvPr/>
          </p:nvSpPr>
          <p:spPr bwMode="auto">
            <a:xfrm>
              <a:off x="5513298" y="2764527"/>
              <a:ext cx="902941" cy="409843"/>
            </a:xfrm>
            <a:prstGeom prst="rect">
              <a:avLst/>
            </a:prstGeom>
            <a:solidFill>
              <a:srgbClr val="3565FF"/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C3B</a:t>
              </a:r>
              <a:endParaRPr lang="en-US" sz="20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Line 68"/>
            <p:cNvSpPr>
              <a:spLocks noChangeShapeType="1"/>
            </p:cNvSpPr>
            <p:nvPr/>
          </p:nvSpPr>
          <p:spPr bwMode="auto">
            <a:xfrm flipV="1">
              <a:off x="1277183" y="4083754"/>
              <a:ext cx="2998208" cy="19321"/>
            </a:xfrm>
            <a:prstGeom prst="lin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0" name="Line 69"/>
            <p:cNvSpPr>
              <a:spLocks noChangeShapeType="1"/>
            </p:cNvSpPr>
            <p:nvPr/>
          </p:nvSpPr>
          <p:spPr bwMode="auto">
            <a:xfrm flipV="1">
              <a:off x="1299913" y="3250480"/>
              <a:ext cx="0" cy="871320"/>
            </a:xfrm>
            <a:prstGeom prst="lin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65"/>
            <p:cNvSpPr>
              <a:spLocks noChangeArrowheads="1"/>
            </p:cNvSpPr>
            <p:nvPr/>
          </p:nvSpPr>
          <p:spPr bwMode="auto">
            <a:xfrm>
              <a:off x="4344848" y="2764527"/>
              <a:ext cx="902941" cy="40984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B2B2B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rPr>
                <a:t>CS</a:t>
              </a:r>
            </a:p>
          </p:txBody>
        </p:sp>
        <p:sp>
          <p:nvSpPr>
            <p:cNvPr id="52" name="Line 69"/>
            <p:cNvSpPr>
              <a:spLocks noChangeShapeType="1"/>
            </p:cNvSpPr>
            <p:nvPr/>
          </p:nvSpPr>
          <p:spPr bwMode="auto">
            <a:xfrm flipH="1" flipV="1">
              <a:off x="3459533" y="3197184"/>
              <a:ext cx="6367" cy="87132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3" name="Line 69"/>
            <p:cNvSpPr>
              <a:spLocks noChangeShapeType="1"/>
            </p:cNvSpPr>
            <p:nvPr/>
          </p:nvSpPr>
          <p:spPr bwMode="auto">
            <a:xfrm flipH="1" flipV="1">
              <a:off x="4781205" y="3199382"/>
              <a:ext cx="6819" cy="752519"/>
            </a:xfrm>
            <a:prstGeom prst="lin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 flipH="1" flipV="1">
              <a:off x="2332694" y="3197184"/>
              <a:ext cx="3594" cy="87132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5" name="Line 69"/>
            <p:cNvSpPr>
              <a:spLocks noChangeShapeType="1"/>
            </p:cNvSpPr>
            <p:nvPr/>
          </p:nvSpPr>
          <p:spPr bwMode="auto">
            <a:xfrm flipH="1" flipV="1">
              <a:off x="7338420" y="3185696"/>
              <a:ext cx="3268" cy="87132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6" name="Line 69"/>
            <p:cNvSpPr>
              <a:spLocks noChangeShapeType="1"/>
            </p:cNvSpPr>
            <p:nvPr/>
          </p:nvSpPr>
          <p:spPr bwMode="auto">
            <a:xfrm flipV="1">
              <a:off x="5930220" y="3197184"/>
              <a:ext cx="10903" cy="87132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4275391" y="3859674"/>
              <a:ext cx="1041855" cy="4781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NSO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294580" y="2393608"/>
              <a:ext cx="554020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Line 69"/>
          <p:cNvSpPr>
            <a:spLocks noChangeShapeType="1"/>
          </p:cNvSpPr>
          <p:nvPr/>
        </p:nvSpPr>
        <p:spPr bwMode="auto">
          <a:xfrm flipH="1" flipV="1">
            <a:off x="4064350" y="4789928"/>
            <a:ext cx="14524" cy="344213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0" name="Down Arrow 59"/>
          <p:cNvSpPr/>
          <p:nvPr/>
        </p:nvSpPr>
        <p:spPr>
          <a:xfrm rot="2792969">
            <a:off x="5370990" y="2664497"/>
            <a:ext cx="373956" cy="117175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23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/>
              <a:pPr/>
              <a:t>8</a:t>
            </a:fld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28"/>
            <a:ext cx="8263830" cy="5616624"/>
          </a:xfrm>
        </p:spPr>
        <p:txBody>
          <a:bodyPr anchor="ctr">
            <a:noAutofit/>
          </a:bodyPr>
          <a:lstStyle/>
          <a:p>
            <a:pPr marL="342900" indent="-342900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Primary source of standardization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NAC </a:t>
            </a:r>
          </a:p>
          <a:p>
            <a:pPr marL="342900" indent="-342900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Tasking Authority (TA) for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standardization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within the Alliance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procedures for production, maintenance and management of  NATO standardization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docs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Develops and maintains the</a:t>
            </a:r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 Policy for Standardization</a:t>
            </a:r>
          </a:p>
          <a:p>
            <a:pPr marL="342900" indent="-342900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Provides standardization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advice and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standardization community </a:t>
            </a:r>
          </a:p>
          <a:p>
            <a:pPr marL="342900" indent="-34290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Ensures linkage to and coherence 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052736"/>
            <a:ext cx="2094960" cy="13639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79712" y="15205"/>
            <a:ext cx="7164287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for Standardization (CS)</a:t>
            </a:r>
          </a:p>
          <a:p>
            <a:pPr algn="ctr" fontAlgn="auto">
              <a:spcAft>
                <a:spcPts val="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Functions and Responsibilities-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18406833"/>
              </p:ext>
            </p:extLst>
          </p:nvPr>
        </p:nvGraphicFramePr>
        <p:xfrm>
          <a:off x="4499992" y="5404049"/>
          <a:ext cx="4372620" cy="148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6682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28"/>
            <a:ext cx="8263830" cy="5400600"/>
          </a:xfrm>
        </p:spPr>
        <p:txBody>
          <a:bodyPr anchor="ctr">
            <a:noAutofit/>
          </a:bodyPr>
          <a:lstStyle/>
          <a:p>
            <a:pPr marL="374650" indent="-374650">
              <a:lnSpc>
                <a:spcPct val="125000"/>
              </a:lnSpc>
              <a:spcAft>
                <a:spcPct val="25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NATO Nations senior government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delegates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civil or military)  </a:t>
            </a:r>
          </a:p>
          <a:p>
            <a:pPr marL="374650" indent="-374650">
              <a:lnSpc>
                <a:spcPct val="125000"/>
              </a:lnSpc>
              <a:spcAft>
                <a:spcPct val="25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Senior representatives from CNAD, LC, C3B, BI-SCs;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Partner Nations on invitation </a:t>
            </a:r>
          </a:p>
          <a:p>
            <a:pPr marL="374650" indent="-374650">
              <a:lnSpc>
                <a:spcPct val="125000"/>
              </a:lnSpc>
              <a:spcAft>
                <a:spcPct val="25000"/>
              </a:spcAft>
              <a:buClr>
                <a:srgbClr val="001A6E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Secretary General;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permanent Co-Chairmen: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Assistant Secretary General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Investment (ASG DI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Deputy Chairman of the Military Committee (DCMC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79712" y="15205"/>
            <a:ext cx="7164287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for Standardization (CS)</a:t>
            </a:r>
          </a:p>
          <a:p>
            <a:pPr algn="ctr" fontAlgn="auto">
              <a:spcAft>
                <a:spcPts val="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Composition -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052736"/>
            <a:ext cx="2094960" cy="136398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78724189"/>
              </p:ext>
            </p:extLst>
          </p:nvPr>
        </p:nvGraphicFramePr>
        <p:xfrm>
          <a:off x="4499992" y="5404049"/>
          <a:ext cx="4372620" cy="148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8299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EB53F26-6100-4201-8CBB-7108AD159055}" vid="{0EE42AE3-F0F2-4BC3-AB67-B79AA9B2DA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</TotalTime>
  <Words>1382</Words>
  <Application>Microsoft Office PowerPoint</Application>
  <PresentationFormat>On-screen Show (4:3)</PresentationFormat>
  <Paragraphs>475</Paragraphs>
  <Slides>36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Garamond CE MT Italic</vt:lpstr>
      <vt:lpstr>Lucida Calligraphy</vt:lpstr>
      <vt:lpstr>Times New Roman</vt:lpstr>
      <vt:lpstr>Verdana</vt:lpstr>
      <vt:lpstr>Wingdings</vt:lpstr>
      <vt:lpstr>1_Office Theme</vt:lpstr>
      <vt:lpstr>Clip</vt:lpstr>
      <vt:lpstr>PowerPoint Presentation</vt:lpstr>
      <vt:lpstr>PowerPoint Presentation</vt:lpstr>
      <vt:lpstr>NATO’s Simplified Organizational Structure</vt:lpstr>
      <vt:lpstr>NATO  Standardization Community (1)</vt:lpstr>
      <vt:lpstr>NATO  Standardization Community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NATO Standardization Office</vt:lpstr>
      <vt:lpstr>NSO Structure</vt:lpstr>
      <vt:lpstr>NSO Mission</vt:lpstr>
      <vt:lpstr>PowerPoint Presentation</vt:lpstr>
      <vt:lpstr>Tasking Authorities</vt:lpstr>
      <vt:lpstr>Tasking Authorities /  Delegated Tasking Authorities</vt:lpstr>
      <vt:lpstr>Hierarchy  of Standardization Elements</vt:lpstr>
      <vt:lpstr>PowerPoint Presentation</vt:lpstr>
      <vt:lpstr>MC Standardization Boards  - Composition -</vt:lpstr>
      <vt:lpstr>PowerPoint Presentation</vt:lpstr>
      <vt:lpstr>PowerPoint Presentation</vt:lpstr>
      <vt:lpstr>MC Standardization Boards  - Roles and Responsibilities -</vt:lpstr>
      <vt:lpstr>MCJSB Substructure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CNAD DTAs</vt:lpstr>
      <vt:lpstr>PowerPoint Presentation</vt:lpstr>
      <vt:lpstr>Consultation, Command &amp; Control Board (C3B)</vt:lpstr>
      <vt:lpstr>Standards per Tasking Authority</vt:lpstr>
      <vt:lpstr>PowerPoint Presentation</vt:lpstr>
    </vt:vector>
  </TitlesOfParts>
  <Company>NATO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Kueck Christoph</dc:creator>
  <cp:lastModifiedBy>Schmaglowski Dieter</cp:lastModifiedBy>
  <cp:revision>357</cp:revision>
  <cp:lastPrinted>2017-08-30T09:23:41Z</cp:lastPrinted>
  <dcterms:created xsi:type="dcterms:W3CDTF">2017-01-11T16:34:16Z</dcterms:created>
  <dcterms:modified xsi:type="dcterms:W3CDTF">2019-08-07T13:45:59Z</dcterms:modified>
</cp:coreProperties>
</file>