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665" r:id="rId1"/>
  </p:sldMasterIdLst>
  <p:notesMasterIdLst>
    <p:notesMasterId r:id="rId44"/>
  </p:notesMasterIdLst>
  <p:handoutMasterIdLst>
    <p:handoutMasterId r:id="rId45"/>
  </p:handoutMasterIdLst>
  <p:sldIdLst>
    <p:sldId id="521" r:id="rId2"/>
    <p:sldId id="662" r:id="rId3"/>
    <p:sldId id="622" r:id="rId4"/>
    <p:sldId id="530" r:id="rId5"/>
    <p:sldId id="625" r:id="rId6"/>
    <p:sldId id="684" r:id="rId7"/>
    <p:sldId id="685" r:id="rId8"/>
    <p:sldId id="646" r:id="rId9"/>
    <p:sldId id="626" r:id="rId10"/>
    <p:sldId id="531" r:id="rId11"/>
    <p:sldId id="686" r:id="rId12"/>
    <p:sldId id="533" r:id="rId13"/>
    <p:sldId id="636" r:id="rId14"/>
    <p:sldId id="536" r:id="rId15"/>
    <p:sldId id="688" r:id="rId16"/>
    <p:sldId id="689" r:id="rId17"/>
    <p:sldId id="538" r:id="rId18"/>
    <p:sldId id="690" r:id="rId19"/>
    <p:sldId id="691" r:id="rId20"/>
    <p:sldId id="666" r:id="rId21"/>
    <p:sldId id="692" r:id="rId22"/>
    <p:sldId id="693" r:id="rId23"/>
    <p:sldId id="713" r:id="rId24"/>
    <p:sldId id="643" r:id="rId25"/>
    <p:sldId id="669" r:id="rId26"/>
    <p:sldId id="668" r:id="rId27"/>
    <p:sldId id="667" r:id="rId28"/>
    <p:sldId id="544" r:id="rId29"/>
    <p:sldId id="694" r:id="rId30"/>
    <p:sldId id="546" r:id="rId31"/>
    <p:sldId id="695" r:id="rId32"/>
    <p:sldId id="696" r:id="rId33"/>
    <p:sldId id="549" r:id="rId34"/>
    <p:sldId id="702" r:id="rId35"/>
    <p:sldId id="699" r:id="rId36"/>
    <p:sldId id="700" r:id="rId37"/>
    <p:sldId id="701" r:id="rId38"/>
    <p:sldId id="712" r:id="rId39"/>
    <p:sldId id="703" r:id="rId40"/>
    <p:sldId id="706" r:id="rId41"/>
    <p:sldId id="707" r:id="rId42"/>
    <p:sldId id="592" r:id="rId43"/>
  </p:sldIdLst>
  <p:sldSz cx="9144000" cy="6858000" type="screen4x3"/>
  <p:notesSz cx="6797675" cy="9926638"/>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sz="1600" b="1" kern="1200">
        <a:solidFill>
          <a:schemeClr val="bg1"/>
        </a:solidFill>
        <a:latin typeface="Arial" pitchFamily="34" charset="0"/>
        <a:ea typeface="+mn-ea"/>
        <a:cs typeface="Arial" pitchFamily="34" charset="0"/>
      </a:defRPr>
    </a:lvl1pPr>
    <a:lvl2pPr marL="457200" algn="l" rtl="0" fontAlgn="base">
      <a:spcBef>
        <a:spcPct val="0"/>
      </a:spcBef>
      <a:spcAft>
        <a:spcPct val="0"/>
      </a:spcAft>
      <a:defRPr sz="1600" b="1" kern="1200">
        <a:solidFill>
          <a:schemeClr val="bg1"/>
        </a:solidFill>
        <a:latin typeface="Arial" pitchFamily="34" charset="0"/>
        <a:ea typeface="+mn-ea"/>
        <a:cs typeface="Arial" pitchFamily="34" charset="0"/>
      </a:defRPr>
    </a:lvl2pPr>
    <a:lvl3pPr marL="914400" algn="l" rtl="0" fontAlgn="base">
      <a:spcBef>
        <a:spcPct val="0"/>
      </a:spcBef>
      <a:spcAft>
        <a:spcPct val="0"/>
      </a:spcAft>
      <a:defRPr sz="1600" b="1" kern="1200">
        <a:solidFill>
          <a:schemeClr val="bg1"/>
        </a:solidFill>
        <a:latin typeface="Arial" pitchFamily="34" charset="0"/>
        <a:ea typeface="+mn-ea"/>
        <a:cs typeface="Arial" pitchFamily="34" charset="0"/>
      </a:defRPr>
    </a:lvl3pPr>
    <a:lvl4pPr marL="1371600" algn="l" rtl="0" fontAlgn="base">
      <a:spcBef>
        <a:spcPct val="0"/>
      </a:spcBef>
      <a:spcAft>
        <a:spcPct val="0"/>
      </a:spcAft>
      <a:defRPr sz="1600" b="1" kern="1200">
        <a:solidFill>
          <a:schemeClr val="bg1"/>
        </a:solidFill>
        <a:latin typeface="Arial" pitchFamily="34" charset="0"/>
        <a:ea typeface="+mn-ea"/>
        <a:cs typeface="Arial" pitchFamily="34" charset="0"/>
      </a:defRPr>
    </a:lvl4pPr>
    <a:lvl5pPr marL="1828800" algn="l" rtl="0" fontAlgn="base">
      <a:spcBef>
        <a:spcPct val="0"/>
      </a:spcBef>
      <a:spcAft>
        <a:spcPct val="0"/>
      </a:spcAft>
      <a:defRPr sz="1600" b="1" kern="1200">
        <a:solidFill>
          <a:schemeClr val="bg1"/>
        </a:solidFill>
        <a:latin typeface="Arial" pitchFamily="34" charset="0"/>
        <a:ea typeface="+mn-ea"/>
        <a:cs typeface="Arial" pitchFamily="34" charset="0"/>
      </a:defRPr>
    </a:lvl5pPr>
    <a:lvl6pPr marL="2286000" algn="l" defTabSz="914400" rtl="0" eaLnBrk="1" latinLnBrk="0" hangingPunct="1">
      <a:defRPr sz="1600" b="1" kern="1200">
        <a:solidFill>
          <a:schemeClr val="bg1"/>
        </a:solidFill>
        <a:latin typeface="Arial" pitchFamily="34" charset="0"/>
        <a:ea typeface="+mn-ea"/>
        <a:cs typeface="Arial" pitchFamily="34" charset="0"/>
      </a:defRPr>
    </a:lvl6pPr>
    <a:lvl7pPr marL="2743200" algn="l" defTabSz="914400" rtl="0" eaLnBrk="1" latinLnBrk="0" hangingPunct="1">
      <a:defRPr sz="1600" b="1" kern="1200">
        <a:solidFill>
          <a:schemeClr val="bg1"/>
        </a:solidFill>
        <a:latin typeface="Arial" pitchFamily="34" charset="0"/>
        <a:ea typeface="+mn-ea"/>
        <a:cs typeface="Arial" pitchFamily="34" charset="0"/>
      </a:defRPr>
    </a:lvl7pPr>
    <a:lvl8pPr marL="3200400" algn="l" defTabSz="914400" rtl="0" eaLnBrk="1" latinLnBrk="0" hangingPunct="1">
      <a:defRPr sz="1600" b="1" kern="1200">
        <a:solidFill>
          <a:schemeClr val="bg1"/>
        </a:solidFill>
        <a:latin typeface="Arial" pitchFamily="34" charset="0"/>
        <a:ea typeface="+mn-ea"/>
        <a:cs typeface="Arial" pitchFamily="34" charset="0"/>
      </a:defRPr>
    </a:lvl8pPr>
    <a:lvl9pPr marL="3657600" algn="l" defTabSz="914400" rtl="0" eaLnBrk="1" latinLnBrk="0" hangingPunct="1">
      <a:defRPr sz="1600" b="1" kern="1200">
        <a:solidFill>
          <a:schemeClr val="bg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59">
          <p15:clr>
            <a:srgbClr val="A4A3A4"/>
          </p15:clr>
        </p15:guide>
        <p15:guide id="2" pos="2880">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DFEFF1"/>
    <a:srgbClr val="FF0000"/>
    <a:srgbClr val="FF66FF"/>
    <a:srgbClr val="FFFFCC"/>
    <a:srgbClr val="EAEC5E"/>
    <a:srgbClr val="A3F25F"/>
    <a:srgbClr val="081D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86476" autoAdjust="0"/>
  </p:normalViewPr>
  <p:slideViewPr>
    <p:cSldViewPr snapToGrid="0">
      <p:cViewPr varScale="1">
        <p:scale>
          <a:sx n="100" d="100"/>
          <a:sy n="100" d="100"/>
        </p:scale>
        <p:origin x="2142" y="72"/>
      </p:cViewPr>
      <p:guideLst>
        <p:guide orient="horz" pos="2159"/>
        <p:guide pos="2880"/>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75" d="100"/>
          <a:sy n="75" d="100"/>
        </p:scale>
        <p:origin x="-3354" y="-120"/>
      </p:cViewPr>
      <p:guideLst>
        <p:guide orient="horz" pos="3126"/>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slide" Target="slides/slide2.xml"/><Relationship Id="rId1" Type="http://schemas.openxmlformats.org/officeDocument/2006/relationships/slide" Target="slides/slide1.xml"/><Relationship Id="rId5" Type="http://schemas.openxmlformats.org/officeDocument/2006/relationships/slide" Target="slides/slide34.xml"/><Relationship Id="rId4" Type="http://schemas.openxmlformats.org/officeDocument/2006/relationships/slide" Target="slides/slide1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53EDAC-1AD0-42A4-8810-FC10B9125E0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pl-PL"/>
        </a:p>
      </dgm:t>
    </dgm:pt>
    <dgm:pt modelId="{BA761BC6-492B-41C2-B9F9-A4CB90B21578}">
      <dgm:prSet phldrT="[Tekst]"/>
      <dgm:spPr>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pl-PL" dirty="0" smtClean="0"/>
            <a:t>1</a:t>
          </a:r>
          <a:endParaRPr lang="pl-PL" dirty="0"/>
        </a:p>
      </dgm:t>
    </dgm:pt>
    <dgm:pt modelId="{44F07902-921A-4635-BDB1-59753CCAE216}" type="parTrans" cxnId="{610B72FC-11E7-4B9D-B1FD-3507BC03C14B}">
      <dgm:prSet/>
      <dgm:spPr/>
      <dgm:t>
        <a:bodyPr/>
        <a:lstStyle/>
        <a:p>
          <a:endParaRPr lang="pl-PL"/>
        </a:p>
      </dgm:t>
    </dgm:pt>
    <dgm:pt modelId="{D502999B-1A1D-4FC3-8529-CFCF4C4B09A3}" type="sibTrans" cxnId="{610B72FC-11E7-4B9D-B1FD-3507BC03C14B}">
      <dgm:prSet/>
      <dgm:spPr/>
      <dgm:t>
        <a:bodyPr/>
        <a:lstStyle/>
        <a:p>
          <a:endParaRPr lang="pl-PL"/>
        </a:p>
      </dgm:t>
    </dgm:pt>
    <dgm:pt modelId="{A9A4830C-3761-4578-BF14-C7BCC7F23187}">
      <dgm:prSet phldrT="[Tekst]" custT="1"/>
      <dgm:spPr>
        <a:solidFill>
          <a:schemeClr val="accent2">
            <a:lumMod val="40000"/>
            <a:lumOff val="60000"/>
            <a:alpha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altLang="pl-PL" sz="2000" dirty="0" smtClean="0">
              <a:latin typeface="Tahoma" pitchFamily="34" charset="0"/>
            </a:rPr>
            <a:t>2004 Jun – Course Edition I</a:t>
          </a:r>
          <a:endParaRPr lang="pl-PL" sz="2000" dirty="0"/>
        </a:p>
      </dgm:t>
    </dgm:pt>
    <dgm:pt modelId="{1C77D547-0BE4-41C9-95BC-29F34CDF6D18}" type="parTrans" cxnId="{9B9ACF7E-9D67-4C2B-BB94-1CE09886B378}">
      <dgm:prSet/>
      <dgm:spPr/>
      <dgm:t>
        <a:bodyPr/>
        <a:lstStyle/>
        <a:p>
          <a:endParaRPr lang="pl-PL"/>
        </a:p>
      </dgm:t>
    </dgm:pt>
    <dgm:pt modelId="{06B819E8-00AB-47A5-8F02-33B19998255B}" type="sibTrans" cxnId="{9B9ACF7E-9D67-4C2B-BB94-1CE09886B378}">
      <dgm:prSet/>
      <dgm:spPr/>
      <dgm:t>
        <a:bodyPr/>
        <a:lstStyle/>
        <a:p>
          <a:endParaRPr lang="pl-PL"/>
        </a:p>
      </dgm:t>
    </dgm:pt>
    <dgm:pt modelId="{5E271117-0B0A-4212-A108-A819C21A45E8}">
      <dgm:prSet phldrT="[Tekst]"/>
      <dgm:spPr>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pl-PL" dirty="0" smtClean="0"/>
            <a:t>2-31</a:t>
          </a:r>
          <a:endParaRPr lang="pl-PL" dirty="0"/>
        </a:p>
      </dgm:t>
    </dgm:pt>
    <dgm:pt modelId="{DE573731-2543-4453-8500-F6C15781B37D}" type="parTrans" cxnId="{CED6296C-0E54-4C19-B1D7-D62EF28CDF42}">
      <dgm:prSet/>
      <dgm:spPr/>
      <dgm:t>
        <a:bodyPr/>
        <a:lstStyle/>
        <a:p>
          <a:endParaRPr lang="pl-PL"/>
        </a:p>
      </dgm:t>
    </dgm:pt>
    <dgm:pt modelId="{E51F64EC-CBF6-4661-8D3D-AA040E8BEC57}" type="sibTrans" cxnId="{CED6296C-0E54-4C19-B1D7-D62EF28CDF42}">
      <dgm:prSet/>
      <dgm:spPr/>
      <dgm:t>
        <a:bodyPr/>
        <a:lstStyle/>
        <a:p>
          <a:endParaRPr lang="pl-PL"/>
        </a:p>
      </dgm:t>
    </dgm:pt>
    <dgm:pt modelId="{3C363B0B-E0C1-444B-BBAF-857253CF19D2}">
      <dgm:prSet phldrT="[Tekst]" custT="1"/>
      <dgm:spPr>
        <a:solidFill>
          <a:schemeClr val="accent2">
            <a:lumMod val="40000"/>
            <a:lumOff val="60000"/>
            <a:alpha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altLang="pl-PL" sz="2000" dirty="0" smtClean="0">
              <a:latin typeface="Tahoma" pitchFamily="34" charset="0"/>
            </a:rPr>
            <a:t>20</a:t>
          </a:r>
          <a:r>
            <a:rPr lang="pl-PL" altLang="pl-PL" sz="2000" dirty="0" smtClean="0">
              <a:latin typeface="Tahoma" pitchFamily="34" charset="0"/>
            </a:rPr>
            <a:t>04</a:t>
          </a:r>
          <a:r>
            <a:rPr lang="en-GB" altLang="pl-PL" sz="2000" dirty="0" smtClean="0">
              <a:latin typeface="Tahoma" pitchFamily="34" charset="0"/>
            </a:rPr>
            <a:t> </a:t>
          </a:r>
          <a:r>
            <a:rPr lang="pl-PL" altLang="pl-PL" sz="2000" dirty="0" err="1" smtClean="0">
              <a:latin typeface="Tahoma" pitchFamily="34" charset="0"/>
            </a:rPr>
            <a:t>Oct</a:t>
          </a:r>
          <a:r>
            <a:rPr lang="en-GB" altLang="pl-PL" sz="2000" dirty="0" smtClean="0">
              <a:latin typeface="Tahoma" pitchFamily="34" charset="0"/>
            </a:rPr>
            <a:t> </a:t>
          </a:r>
          <a:r>
            <a:rPr lang="pl-PL" altLang="pl-PL" sz="2000" dirty="0" smtClean="0">
              <a:latin typeface="Tahoma" pitchFamily="34" charset="0"/>
            </a:rPr>
            <a:t>- </a:t>
          </a:r>
          <a:r>
            <a:rPr lang="en-GB" altLang="pl-PL" sz="2000" dirty="0" smtClean="0">
              <a:latin typeface="Tahoma" pitchFamily="34" charset="0"/>
            </a:rPr>
            <a:t>20</a:t>
          </a:r>
          <a:r>
            <a:rPr lang="pl-PL" altLang="pl-PL" sz="2000" dirty="0" smtClean="0">
              <a:latin typeface="Tahoma" pitchFamily="34" charset="0"/>
            </a:rPr>
            <a:t>19</a:t>
          </a:r>
          <a:r>
            <a:rPr lang="en-GB" altLang="pl-PL" sz="2000" dirty="0" smtClean="0">
              <a:latin typeface="Tahoma" pitchFamily="34" charset="0"/>
            </a:rPr>
            <a:t> </a:t>
          </a:r>
          <a:r>
            <a:rPr lang="pl-PL" altLang="pl-PL" sz="2000" dirty="0" smtClean="0">
              <a:latin typeface="Tahoma" pitchFamily="34" charset="0"/>
            </a:rPr>
            <a:t>May </a:t>
          </a:r>
          <a:r>
            <a:rPr lang="en-GB" altLang="pl-PL" sz="2000" dirty="0" smtClean="0">
              <a:latin typeface="Tahoma" pitchFamily="34" charset="0"/>
            </a:rPr>
            <a:t>–</a:t>
          </a:r>
          <a:r>
            <a:rPr lang="pl-PL" altLang="pl-PL" sz="2000" dirty="0" smtClean="0">
              <a:latin typeface="Tahoma" pitchFamily="34" charset="0"/>
            </a:rPr>
            <a:t> </a:t>
          </a:r>
          <a:r>
            <a:rPr lang="en-GB" altLang="pl-PL" sz="2000" dirty="0" smtClean="0">
              <a:latin typeface="Tahoma" pitchFamily="34" charset="0"/>
            </a:rPr>
            <a:t>Course Edition </a:t>
          </a:r>
          <a:r>
            <a:rPr lang="pl-PL" altLang="pl-PL" sz="2000" dirty="0" smtClean="0">
              <a:latin typeface="Tahoma" pitchFamily="34" charset="0"/>
            </a:rPr>
            <a:t>II -XXXI</a:t>
          </a:r>
          <a:endParaRPr lang="pl-PL" sz="2000" dirty="0"/>
        </a:p>
      </dgm:t>
    </dgm:pt>
    <dgm:pt modelId="{2B27B8A7-8BE8-4770-8C7E-1328214A3653}" type="parTrans" cxnId="{CD1ED7F2-6577-4F01-ADB7-41785E313770}">
      <dgm:prSet/>
      <dgm:spPr/>
      <dgm:t>
        <a:bodyPr/>
        <a:lstStyle/>
        <a:p>
          <a:endParaRPr lang="pl-PL"/>
        </a:p>
      </dgm:t>
    </dgm:pt>
    <dgm:pt modelId="{965C6A8C-C089-4649-917E-CBED5C8E65E1}" type="sibTrans" cxnId="{CD1ED7F2-6577-4F01-ADB7-41785E313770}">
      <dgm:prSet/>
      <dgm:spPr/>
      <dgm:t>
        <a:bodyPr/>
        <a:lstStyle/>
        <a:p>
          <a:endParaRPr lang="pl-PL"/>
        </a:p>
      </dgm:t>
    </dgm:pt>
    <dgm:pt modelId="{7C38B493-1091-426D-BBA5-50C8F83F863A}">
      <dgm:prSet phldrT="[Tekst]"/>
      <dgm:spPr>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pl-PL" dirty="0" smtClean="0"/>
            <a:t>32</a:t>
          </a:r>
          <a:endParaRPr lang="pl-PL" dirty="0"/>
        </a:p>
      </dgm:t>
    </dgm:pt>
    <dgm:pt modelId="{DDFB9716-8C46-42C4-9A67-80D1ECFC063E}" type="parTrans" cxnId="{522A0BA6-EDC3-4E04-821C-498D70953AFA}">
      <dgm:prSet/>
      <dgm:spPr/>
      <dgm:t>
        <a:bodyPr/>
        <a:lstStyle/>
        <a:p>
          <a:endParaRPr lang="pl-PL"/>
        </a:p>
      </dgm:t>
    </dgm:pt>
    <dgm:pt modelId="{35CAEC58-DA39-46B8-B1F2-935F903EBCB8}" type="sibTrans" cxnId="{522A0BA6-EDC3-4E04-821C-498D70953AFA}">
      <dgm:prSet/>
      <dgm:spPr/>
      <dgm:t>
        <a:bodyPr/>
        <a:lstStyle/>
        <a:p>
          <a:endParaRPr lang="pl-PL"/>
        </a:p>
      </dgm:t>
    </dgm:pt>
    <dgm:pt modelId="{9EE41889-221E-4DF4-8CEA-FD604DAC257C}">
      <dgm:prSet phldrT="[Tekst]" custT="1"/>
      <dgm:spPr>
        <a:solidFill>
          <a:schemeClr val="accent3">
            <a:lumMod val="60000"/>
            <a:lumOff val="40000"/>
            <a:alpha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pl-PL" altLang="pl-PL" sz="2000" dirty="0" smtClean="0">
              <a:solidFill>
                <a:srgbClr val="C00000"/>
              </a:solidFill>
              <a:latin typeface="Tahoma" pitchFamily="34" charset="0"/>
            </a:rPr>
            <a:t>Sep </a:t>
          </a:r>
          <a:r>
            <a:rPr lang="en-GB" altLang="pl-PL" sz="2000" dirty="0" smtClean="0">
              <a:solidFill>
                <a:srgbClr val="C00000"/>
              </a:solidFill>
              <a:latin typeface="Tahoma" pitchFamily="34" charset="0"/>
            </a:rPr>
            <a:t>20</a:t>
          </a:r>
          <a:r>
            <a:rPr lang="pl-PL" altLang="pl-PL" sz="2000" dirty="0" smtClean="0">
              <a:solidFill>
                <a:srgbClr val="C00000"/>
              </a:solidFill>
              <a:latin typeface="Tahoma" pitchFamily="34" charset="0"/>
            </a:rPr>
            <a:t>19</a:t>
          </a:r>
          <a:r>
            <a:rPr lang="en-GB" altLang="pl-PL" sz="2000" dirty="0" smtClean="0">
              <a:solidFill>
                <a:srgbClr val="C00000"/>
              </a:solidFill>
              <a:latin typeface="Tahoma" pitchFamily="34" charset="0"/>
            </a:rPr>
            <a:t> </a:t>
          </a:r>
          <a:r>
            <a:rPr lang="pl-PL" altLang="pl-PL" sz="2000" dirty="0" smtClean="0">
              <a:solidFill>
                <a:srgbClr val="C00000"/>
              </a:solidFill>
              <a:latin typeface="Tahoma" pitchFamily="34" charset="0"/>
            </a:rPr>
            <a:t>– </a:t>
          </a:r>
          <a:r>
            <a:rPr lang="en-GB" altLang="pl-PL" sz="2000" dirty="0" smtClean="0">
              <a:solidFill>
                <a:srgbClr val="C00000"/>
              </a:solidFill>
              <a:latin typeface="Tahoma" pitchFamily="34" charset="0"/>
            </a:rPr>
            <a:t>Course Edition</a:t>
          </a:r>
          <a:r>
            <a:rPr lang="pl-PL" altLang="pl-PL" sz="2000" dirty="0" smtClean="0">
              <a:solidFill>
                <a:srgbClr val="C00000"/>
              </a:solidFill>
              <a:latin typeface="Tahoma" pitchFamily="34" charset="0"/>
            </a:rPr>
            <a:t> XXXII  </a:t>
          </a:r>
          <a:endParaRPr lang="pl-PL" sz="2000" dirty="0"/>
        </a:p>
      </dgm:t>
    </dgm:pt>
    <dgm:pt modelId="{F8FD7D07-34C9-4705-A3C2-9B9FEE50D2A7}" type="parTrans" cxnId="{CEED398F-F49B-4DFE-841E-D564D2697228}">
      <dgm:prSet/>
      <dgm:spPr/>
      <dgm:t>
        <a:bodyPr/>
        <a:lstStyle/>
        <a:p>
          <a:endParaRPr lang="pl-PL"/>
        </a:p>
      </dgm:t>
    </dgm:pt>
    <dgm:pt modelId="{0BF52E19-7EA8-4551-B788-B2BB17CC6EFC}" type="sibTrans" cxnId="{CEED398F-F49B-4DFE-841E-D564D2697228}">
      <dgm:prSet/>
      <dgm:spPr/>
      <dgm:t>
        <a:bodyPr/>
        <a:lstStyle/>
        <a:p>
          <a:endParaRPr lang="pl-PL"/>
        </a:p>
      </dgm:t>
    </dgm:pt>
    <dgm:pt modelId="{18108EAD-0989-435C-A3FC-468E4BFEAE7E}" type="pres">
      <dgm:prSet presAssocID="{6D53EDAC-1AD0-42A4-8810-FC10B9125E00}" presName="linearFlow" presStyleCnt="0">
        <dgm:presLayoutVars>
          <dgm:dir/>
          <dgm:animLvl val="lvl"/>
          <dgm:resizeHandles val="exact"/>
        </dgm:presLayoutVars>
      </dgm:prSet>
      <dgm:spPr/>
      <dgm:t>
        <a:bodyPr/>
        <a:lstStyle/>
        <a:p>
          <a:endParaRPr lang="pl-PL"/>
        </a:p>
      </dgm:t>
    </dgm:pt>
    <dgm:pt modelId="{6FCE1A5D-1B85-4EA6-A147-FBBF08CBBA51}" type="pres">
      <dgm:prSet presAssocID="{BA761BC6-492B-41C2-B9F9-A4CB90B21578}" presName="composite" presStyleCnt="0"/>
      <dgm:spPr/>
    </dgm:pt>
    <dgm:pt modelId="{53143532-7C78-42B8-9BE6-486367C771C0}" type="pres">
      <dgm:prSet presAssocID="{BA761BC6-492B-41C2-B9F9-A4CB90B21578}" presName="parentText" presStyleLbl="alignNode1" presStyleIdx="0" presStyleCnt="3">
        <dgm:presLayoutVars>
          <dgm:chMax val="1"/>
          <dgm:bulletEnabled val="1"/>
        </dgm:presLayoutVars>
      </dgm:prSet>
      <dgm:spPr/>
      <dgm:t>
        <a:bodyPr/>
        <a:lstStyle/>
        <a:p>
          <a:endParaRPr lang="pl-PL"/>
        </a:p>
      </dgm:t>
    </dgm:pt>
    <dgm:pt modelId="{4F21C3E9-1D1C-4204-A762-664618D2BE2C}" type="pres">
      <dgm:prSet presAssocID="{BA761BC6-492B-41C2-B9F9-A4CB90B21578}" presName="descendantText" presStyleLbl="alignAcc1" presStyleIdx="0" presStyleCnt="3">
        <dgm:presLayoutVars>
          <dgm:bulletEnabled val="1"/>
        </dgm:presLayoutVars>
      </dgm:prSet>
      <dgm:spPr/>
      <dgm:t>
        <a:bodyPr/>
        <a:lstStyle/>
        <a:p>
          <a:endParaRPr lang="pl-PL"/>
        </a:p>
      </dgm:t>
    </dgm:pt>
    <dgm:pt modelId="{014E8FE7-D6DE-4396-99B7-E9FACCC2F4DC}" type="pres">
      <dgm:prSet presAssocID="{D502999B-1A1D-4FC3-8529-CFCF4C4B09A3}" presName="sp" presStyleCnt="0"/>
      <dgm:spPr/>
    </dgm:pt>
    <dgm:pt modelId="{A20BA745-F480-46A7-9CC0-4D9FB3D40B8A}" type="pres">
      <dgm:prSet presAssocID="{5E271117-0B0A-4212-A108-A819C21A45E8}" presName="composite" presStyleCnt="0"/>
      <dgm:spPr/>
    </dgm:pt>
    <dgm:pt modelId="{0DC16935-B9EF-4326-B04A-D29FF0A7A2B2}" type="pres">
      <dgm:prSet presAssocID="{5E271117-0B0A-4212-A108-A819C21A45E8}" presName="parentText" presStyleLbl="alignNode1" presStyleIdx="1" presStyleCnt="3">
        <dgm:presLayoutVars>
          <dgm:chMax val="1"/>
          <dgm:bulletEnabled val="1"/>
        </dgm:presLayoutVars>
      </dgm:prSet>
      <dgm:spPr/>
      <dgm:t>
        <a:bodyPr/>
        <a:lstStyle/>
        <a:p>
          <a:endParaRPr lang="pl-PL"/>
        </a:p>
      </dgm:t>
    </dgm:pt>
    <dgm:pt modelId="{86B1C43A-8F37-42A6-ABED-6863DED2363A}" type="pres">
      <dgm:prSet presAssocID="{5E271117-0B0A-4212-A108-A819C21A45E8}" presName="descendantText" presStyleLbl="alignAcc1" presStyleIdx="1" presStyleCnt="3">
        <dgm:presLayoutVars>
          <dgm:bulletEnabled val="1"/>
        </dgm:presLayoutVars>
      </dgm:prSet>
      <dgm:spPr/>
      <dgm:t>
        <a:bodyPr/>
        <a:lstStyle/>
        <a:p>
          <a:endParaRPr lang="pl-PL"/>
        </a:p>
      </dgm:t>
    </dgm:pt>
    <dgm:pt modelId="{CD38979C-6DDC-4376-AE0D-ECD62EB7F7F2}" type="pres">
      <dgm:prSet presAssocID="{E51F64EC-CBF6-4661-8D3D-AA040E8BEC57}" presName="sp" presStyleCnt="0"/>
      <dgm:spPr/>
    </dgm:pt>
    <dgm:pt modelId="{B260DF78-4677-4856-B745-A30E49B71115}" type="pres">
      <dgm:prSet presAssocID="{7C38B493-1091-426D-BBA5-50C8F83F863A}" presName="composite" presStyleCnt="0"/>
      <dgm:spPr/>
    </dgm:pt>
    <dgm:pt modelId="{8BBC3E05-9D86-4A9C-877D-E0F892A8388E}" type="pres">
      <dgm:prSet presAssocID="{7C38B493-1091-426D-BBA5-50C8F83F863A}" presName="parentText" presStyleLbl="alignNode1" presStyleIdx="2" presStyleCnt="3">
        <dgm:presLayoutVars>
          <dgm:chMax val="1"/>
          <dgm:bulletEnabled val="1"/>
        </dgm:presLayoutVars>
      </dgm:prSet>
      <dgm:spPr/>
      <dgm:t>
        <a:bodyPr/>
        <a:lstStyle/>
        <a:p>
          <a:endParaRPr lang="pl-PL"/>
        </a:p>
      </dgm:t>
    </dgm:pt>
    <dgm:pt modelId="{2898E99B-E8A9-4AD6-85F5-47496BC43253}" type="pres">
      <dgm:prSet presAssocID="{7C38B493-1091-426D-BBA5-50C8F83F863A}" presName="descendantText" presStyleLbl="alignAcc1" presStyleIdx="2" presStyleCnt="3">
        <dgm:presLayoutVars>
          <dgm:bulletEnabled val="1"/>
        </dgm:presLayoutVars>
      </dgm:prSet>
      <dgm:spPr/>
      <dgm:t>
        <a:bodyPr/>
        <a:lstStyle/>
        <a:p>
          <a:endParaRPr lang="pl-PL"/>
        </a:p>
      </dgm:t>
    </dgm:pt>
  </dgm:ptLst>
  <dgm:cxnLst>
    <dgm:cxn modelId="{522A0BA6-EDC3-4E04-821C-498D70953AFA}" srcId="{6D53EDAC-1AD0-42A4-8810-FC10B9125E00}" destId="{7C38B493-1091-426D-BBA5-50C8F83F863A}" srcOrd="2" destOrd="0" parTransId="{DDFB9716-8C46-42C4-9A67-80D1ECFC063E}" sibTransId="{35CAEC58-DA39-46B8-B1F2-935F903EBCB8}"/>
    <dgm:cxn modelId="{CED6296C-0E54-4C19-B1D7-D62EF28CDF42}" srcId="{6D53EDAC-1AD0-42A4-8810-FC10B9125E00}" destId="{5E271117-0B0A-4212-A108-A819C21A45E8}" srcOrd="1" destOrd="0" parTransId="{DE573731-2543-4453-8500-F6C15781B37D}" sibTransId="{E51F64EC-CBF6-4661-8D3D-AA040E8BEC57}"/>
    <dgm:cxn modelId="{22017D8D-F993-465B-B415-C8FD07C41A51}" type="presOf" srcId="{3C363B0B-E0C1-444B-BBAF-857253CF19D2}" destId="{86B1C43A-8F37-42A6-ABED-6863DED2363A}" srcOrd="0" destOrd="0" presId="urn:microsoft.com/office/officeart/2005/8/layout/chevron2"/>
    <dgm:cxn modelId="{CD1ED7F2-6577-4F01-ADB7-41785E313770}" srcId="{5E271117-0B0A-4212-A108-A819C21A45E8}" destId="{3C363B0B-E0C1-444B-BBAF-857253CF19D2}" srcOrd="0" destOrd="0" parTransId="{2B27B8A7-8BE8-4770-8C7E-1328214A3653}" sibTransId="{965C6A8C-C089-4649-917E-CBED5C8E65E1}"/>
    <dgm:cxn modelId="{73DF3A48-FC04-4E18-B4EA-D305AE5B8E96}" type="presOf" srcId="{A9A4830C-3761-4578-BF14-C7BCC7F23187}" destId="{4F21C3E9-1D1C-4204-A762-664618D2BE2C}" srcOrd="0" destOrd="0" presId="urn:microsoft.com/office/officeart/2005/8/layout/chevron2"/>
    <dgm:cxn modelId="{19ED43DA-E26A-4C39-8A40-2D7EF4003322}" type="presOf" srcId="{9EE41889-221E-4DF4-8CEA-FD604DAC257C}" destId="{2898E99B-E8A9-4AD6-85F5-47496BC43253}" srcOrd="0" destOrd="0" presId="urn:microsoft.com/office/officeart/2005/8/layout/chevron2"/>
    <dgm:cxn modelId="{CEED398F-F49B-4DFE-841E-D564D2697228}" srcId="{7C38B493-1091-426D-BBA5-50C8F83F863A}" destId="{9EE41889-221E-4DF4-8CEA-FD604DAC257C}" srcOrd="0" destOrd="0" parTransId="{F8FD7D07-34C9-4705-A3C2-9B9FEE50D2A7}" sibTransId="{0BF52E19-7EA8-4551-B788-B2BB17CC6EFC}"/>
    <dgm:cxn modelId="{65FA3DCF-E1E5-43C0-A54D-A25D3801548D}" type="presOf" srcId="{7C38B493-1091-426D-BBA5-50C8F83F863A}" destId="{8BBC3E05-9D86-4A9C-877D-E0F892A8388E}" srcOrd="0" destOrd="0" presId="urn:microsoft.com/office/officeart/2005/8/layout/chevron2"/>
    <dgm:cxn modelId="{610B72FC-11E7-4B9D-B1FD-3507BC03C14B}" srcId="{6D53EDAC-1AD0-42A4-8810-FC10B9125E00}" destId="{BA761BC6-492B-41C2-B9F9-A4CB90B21578}" srcOrd="0" destOrd="0" parTransId="{44F07902-921A-4635-BDB1-59753CCAE216}" sibTransId="{D502999B-1A1D-4FC3-8529-CFCF4C4B09A3}"/>
    <dgm:cxn modelId="{F55CCA83-9CC9-4A3D-AB69-2A521E8DCD86}" type="presOf" srcId="{6D53EDAC-1AD0-42A4-8810-FC10B9125E00}" destId="{18108EAD-0989-435C-A3FC-468E4BFEAE7E}" srcOrd="0" destOrd="0" presId="urn:microsoft.com/office/officeart/2005/8/layout/chevron2"/>
    <dgm:cxn modelId="{482A7111-1F5C-415E-A07B-29B4A451F664}" type="presOf" srcId="{BA761BC6-492B-41C2-B9F9-A4CB90B21578}" destId="{53143532-7C78-42B8-9BE6-486367C771C0}" srcOrd="0" destOrd="0" presId="urn:microsoft.com/office/officeart/2005/8/layout/chevron2"/>
    <dgm:cxn modelId="{12DD8FB4-F4CC-4DC1-86A8-A77E9EDE4878}" type="presOf" srcId="{5E271117-0B0A-4212-A108-A819C21A45E8}" destId="{0DC16935-B9EF-4326-B04A-D29FF0A7A2B2}" srcOrd="0" destOrd="0" presId="urn:microsoft.com/office/officeart/2005/8/layout/chevron2"/>
    <dgm:cxn modelId="{9B9ACF7E-9D67-4C2B-BB94-1CE09886B378}" srcId="{BA761BC6-492B-41C2-B9F9-A4CB90B21578}" destId="{A9A4830C-3761-4578-BF14-C7BCC7F23187}" srcOrd="0" destOrd="0" parTransId="{1C77D547-0BE4-41C9-95BC-29F34CDF6D18}" sibTransId="{06B819E8-00AB-47A5-8F02-33B19998255B}"/>
    <dgm:cxn modelId="{1F9E4CEA-FB41-47C2-BCBE-37D4E331A458}" type="presParOf" srcId="{18108EAD-0989-435C-A3FC-468E4BFEAE7E}" destId="{6FCE1A5D-1B85-4EA6-A147-FBBF08CBBA51}" srcOrd="0" destOrd="0" presId="urn:microsoft.com/office/officeart/2005/8/layout/chevron2"/>
    <dgm:cxn modelId="{C7CA474A-75E2-45B8-A745-6A8429D3EE43}" type="presParOf" srcId="{6FCE1A5D-1B85-4EA6-A147-FBBF08CBBA51}" destId="{53143532-7C78-42B8-9BE6-486367C771C0}" srcOrd="0" destOrd="0" presId="urn:microsoft.com/office/officeart/2005/8/layout/chevron2"/>
    <dgm:cxn modelId="{C92931E9-0C13-460A-B35D-328D570FD309}" type="presParOf" srcId="{6FCE1A5D-1B85-4EA6-A147-FBBF08CBBA51}" destId="{4F21C3E9-1D1C-4204-A762-664618D2BE2C}" srcOrd="1" destOrd="0" presId="urn:microsoft.com/office/officeart/2005/8/layout/chevron2"/>
    <dgm:cxn modelId="{50110410-9558-48AA-ACED-53BD03DCE8BA}" type="presParOf" srcId="{18108EAD-0989-435C-A3FC-468E4BFEAE7E}" destId="{014E8FE7-D6DE-4396-99B7-E9FACCC2F4DC}" srcOrd="1" destOrd="0" presId="urn:microsoft.com/office/officeart/2005/8/layout/chevron2"/>
    <dgm:cxn modelId="{BA079870-3D4D-40C7-8A50-96217FE382E5}" type="presParOf" srcId="{18108EAD-0989-435C-A3FC-468E4BFEAE7E}" destId="{A20BA745-F480-46A7-9CC0-4D9FB3D40B8A}" srcOrd="2" destOrd="0" presId="urn:microsoft.com/office/officeart/2005/8/layout/chevron2"/>
    <dgm:cxn modelId="{BA54413E-968E-4218-BD5D-9BDD2260537C}" type="presParOf" srcId="{A20BA745-F480-46A7-9CC0-4D9FB3D40B8A}" destId="{0DC16935-B9EF-4326-B04A-D29FF0A7A2B2}" srcOrd="0" destOrd="0" presId="urn:microsoft.com/office/officeart/2005/8/layout/chevron2"/>
    <dgm:cxn modelId="{D5BD8228-B326-473C-B8BA-813CA8076EFE}" type="presParOf" srcId="{A20BA745-F480-46A7-9CC0-4D9FB3D40B8A}" destId="{86B1C43A-8F37-42A6-ABED-6863DED2363A}" srcOrd="1" destOrd="0" presId="urn:microsoft.com/office/officeart/2005/8/layout/chevron2"/>
    <dgm:cxn modelId="{EDCF88A8-FE44-4565-AD56-31C30721363A}" type="presParOf" srcId="{18108EAD-0989-435C-A3FC-468E4BFEAE7E}" destId="{CD38979C-6DDC-4376-AE0D-ECD62EB7F7F2}" srcOrd="3" destOrd="0" presId="urn:microsoft.com/office/officeart/2005/8/layout/chevron2"/>
    <dgm:cxn modelId="{E8813561-6B0A-4146-9EE8-F25934A5AEBD}" type="presParOf" srcId="{18108EAD-0989-435C-A3FC-468E4BFEAE7E}" destId="{B260DF78-4677-4856-B745-A30E49B71115}" srcOrd="4" destOrd="0" presId="urn:microsoft.com/office/officeart/2005/8/layout/chevron2"/>
    <dgm:cxn modelId="{CBEB0C3A-0326-4475-B131-CFEF4D4E87E9}" type="presParOf" srcId="{B260DF78-4677-4856-B745-A30E49B71115}" destId="{8BBC3E05-9D86-4A9C-877D-E0F892A8388E}" srcOrd="0" destOrd="0" presId="urn:microsoft.com/office/officeart/2005/8/layout/chevron2"/>
    <dgm:cxn modelId="{BC87085D-84A4-4BEA-961F-185054C133DB}" type="presParOf" srcId="{B260DF78-4677-4856-B745-A30E49B71115}" destId="{2898E99B-E8A9-4AD6-85F5-47496BC4325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143532-7C78-42B8-9BE6-486367C771C0}">
      <dsp:nvSpPr>
        <dsp:cNvPr id="0" name=""/>
        <dsp:cNvSpPr/>
      </dsp:nvSpPr>
      <dsp:spPr>
        <a:xfrm rot="5400000">
          <a:off x="-111592" y="112558"/>
          <a:ext cx="743949" cy="520764"/>
        </a:xfrm>
        <a:prstGeom prst="chevron">
          <a:avLst/>
        </a:prstGeom>
        <a:solidFill>
          <a:schemeClr val="accent2">
            <a:lumMod val="50000"/>
          </a:schemeClr>
        </a:solidFill>
        <a:ln w="1587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pl-PL" sz="1500" kern="1200" dirty="0" smtClean="0"/>
            <a:t>1</a:t>
          </a:r>
          <a:endParaRPr lang="pl-PL" sz="1500" kern="1200" dirty="0"/>
        </a:p>
      </dsp:txBody>
      <dsp:txXfrm rot="-5400000">
        <a:off x="1" y="261347"/>
        <a:ext cx="520764" cy="223185"/>
      </dsp:txXfrm>
    </dsp:sp>
    <dsp:sp modelId="{4F21C3E9-1D1C-4204-A762-664618D2BE2C}">
      <dsp:nvSpPr>
        <dsp:cNvPr id="0" name=""/>
        <dsp:cNvSpPr/>
      </dsp:nvSpPr>
      <dsp:spPr>
        <a:xfrm rot="5400000">
          <a:off x="3689692" y="-3167961"/>
          <a:ext cx="483567" cy="6821423"/>
        </a:xfrm>
        <a:prstGeom prst="round2SameRect">
          <a:avLst/>
        </a:prstGeom>
        <a:solidFill>
          <a:schemeClr val="accent2">
            <a:lumMod val="40000"/>
            <a:lumOff val="60000"/>
            <a:alpha val="90000"/>
          </a:schemeClr>
        </a:solidFill>
        <a:ln w="1587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altLang="pl-PL" sz="2000" kern="1200" dirty="0" smtClean="0">
              <a:latin typeface="Tahoma" pitchFamily="34" charset="0"/>
            </a:rPr>
            <a:t>2004 Jun – Course Edition I</a:t>
          </a:r>
          <a:endParaRPr lang="pl-PL" sz="2000" kern="1200" dirty="0"/>
        </a:p>
      </dsp:txBody>
      <dsp:txXfrm rot="-5400000">
        <a:off x="520764" y="24573"/>
        <a:ext cx="6797817" cy="436355"/>
      </dsp:txXfrm>
    </dsp:sp>
    <dsp:sp modelId="{0DC16935-B9EF-4326-B04A-D29FF0A7A2B2}">
      <dsp:nvSpPr>
        <dsp:cNvPr id="0" name=""/>
        <dsp:cNvSpPr/>
      </dsp:nvSpPr>
      <dsp:spPr>
        <a:xfrm rot="5400000">
          <a:off x="-111592" y="700279"/>
          <a:ext cx="743949" cy="520764"/>
        </a:xfrm>
        <a:prstGeom prst="chevron">
          <a:avLst/>
        </a:prstGeom>
        <a:solidFill>
          <a:schemeClr val="accent2">
            <a:lumMod val="50000"/>
          </a:schemeClr>
        </a:solidFill>
        <a:ln w="1587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pl-PL" sz="1500" kern="1200" dirty="0" smtClean="0"/>
            <a:t>2-31</a:t>
          </a:r>
          <a:endParaRPr lang="pl-PL" sz="1500" kern="1200" dirty="0"/>
        </a:p>
      </dsp:txBody>
      <dsp:txXfrm rot="-5400000">
        <a:off x="1" y="849068"/>
        <a:ext cx="520764" cy="223185"/>
      </dsp:txXfrm>
    </dsp:sp>
    <dsp:sp modelId="{86B1C43A-8F37-42A6-ABED-6863DED2363A}">
      <dsp:nvSpPr>
        <dsp:cNvPr id="0" name=""/>
        <dsp:cNvSpPr/>
      </dsp:nvSpPr>
      <dsp:spPr>
        <a:xfrm rot="5400000">
          <a:off x="3689692" y="-2580241"/>
          <a:ext cx="483567" cy="6821423"/>
        </a:xfrm>
        <a:prstGeom prst="round2SameRect">
          <a:avLst/>
        </a:prstGeom>
        <a:solidFill>
          <a:schemeClr val="accent2">
            <a:lumMod val="40000"/>
            <a:lumOff val="60000"/>
            <a:alpha val="90000"/>
          </a:schemeClr>
        </a:solidFill>
        <a:ln w="1587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altLang="pl-PL" sz="2000" kern="1200" dirty="0" smtClean="0">
              <a:latin typeface="Tahoma" pitchFamily="34" charset="0"/>
            </a:rPr>
            <a:t>20</a:t>
          </a:r>
          <a:r>
            <a:rPr lang="pl-PL" altLang="pl-PL" sz="2000" kern="1200" dirty="0" smtClean="0">
              <a:latin typeface="Tahoma" pitchFamily="34" charset="0"/>
            </a:rPr>
            <a:t>04</a:t>
          </a:r>
          <a:r>
            <a:rPr lang="en-GB" altLang="pl-PL" sz="2000" kern="1200" dirty="0" smtClean="0">
              <a:latin typeface="Tahoma" pitchFamily="34" charset="0"/>
            </a:rPr>
            <a:t> </a:t>
          </a:r>
          <a:r>
            <a:rPr lang="pl-PL" altLang="pl-PL" sz="2000" kern="1200" dirty="0" err="1" smtClean="0">
              <a:latin typeface="Tahoma" pitchFamily="34" charset="0"/>
            </a:rPr>
            <a:t>Oct</a:t>
          </a:r>
          <a:r>
            <a:rPr lang="en-GB" altLang="pl-PL" sz="2000" kern="1200" dirty="0" smtClean="0">
              <a:latin typeface="Tahoma" pitchFamily="34" charset="0"/>
            </a:rPr>
            <a:t> </a:t>
          </a:r>
          <a:r>
            <a:rPr lang="pl-PL" altLang="pl-PL" sz="2000" kern="1200" dirty="0" smtClean="0">
              <a:latin typeface="Tahoma" pitchFamily="34" charset="0"/>
            </a:rPr>
            <a:t>- </a:t>
          </a:r>
          <a:r>
            <a:rPr lang="en-GB" altLang="pl-PL" sz="2000" kern="1200" dirty="0" smtClean="0">
              <a:latin typeface="Tahoma" pitchFamily="34" charset="0"/>
            </a:rPr>
            <a:t>20</a:t>
          </a:r>
          <a:r>
            <a:rPr lang="pl-PL" altLang="pl-PL" sz="2000" kern="1200" dirty="0" smtClean="0">
              <a:latin typeface="Tahoma" pitchFamily="34" charset="0"/>
            </a:rPr>
            <a:t>19</a:t>
          </a:r>
          <a:r>
            <a:rPr lang="en-GB" altLang="pl-PL" sz="2000" kern="1200" dirty="0" smtClean="0">
              <a:latin typeface="Tahoma" pitchFamily="34" charset="0"/>
            </a:rPr>
            <a:t> </a:t>
          </a:r>
          <a:r>
            <a:rPr lang="pl-PL" altLang="pl-PL" sz="2000" kern="1200" dirty="0" smtClean="0">
              <a:latin typeface="Tahoma" pitchFamily="34" charset="0"/>
            </a:rPr>
            <a:t>May </a:t>
          </a:r>
          <a:r>
            <a:rPr lang="en-GB" altLang="pl-PL" sz="2000" kern="1200" dirty="0" smtClean="0">
              <a:latin typeface="Tahoma" pitchFamily="34" charset="0"/>
            </a:rPr>
            <a:t>–</a:t>
          </a:r>
          <a:r>
            <a:rPr lang="pl-PL" altLang="pl-PL" sz="2000" kern="1200" dirty="0" smtClean="0">
              <a:latin typeface="Tahoma" pitchFamily="34" charset="0"/>
            </a:rPr>
            <a:t> </a:t>
          </a:r>
          <a:r>
            <a:rPr lang="en-GB" altLang="pl-PL" sz="2000" kern="1200" dirty="0" smtClean="0">
              <a:latin typeface="Tahoma" pitchFamily="34" charset="0"/>
            </a:rPr>
            <a:t>Course Edition </a:t>
          </a:r>
          <a:r>
            <a:rPr lang="pl-PL" altLang="pl-PL" sz="2000" kern="1200" dirty="0" smtClean="0">
              <a:latin typeface="Tahoma" pitchFamily="34" charset="0"/>
            </a:rPr>
            <a:t>II -XXXI</a:t>
          </a:r>
          <a:endParaRPr lang="pl-PL" sz="2000" kern="1200" dirty="0"/>
        </a:p>
      </dsp:txBody>
      <dsp:txXfrm rot="-5400000">
        <a:off x="520764" y="612293"/>
        <a:ext cx="6797817" cy="436355"/>
      </dsp:txXfrm>
    </dsp:sp>
    <dsp:sp modelId="{8BBC3E05-9D86-4A9C-877D-E0F892A8388E}">
      <dsp:nvSpPr>
        <dsp:cNvPr id="0" name=""/>
        <dsp:cNvSpPr/>
      </dsp:nvSpPr>
      <dsp:spPr>
        <a:xfrm rot="5400000">
          <a:off x="-111592" y="1287999"/>
          <a:ext cx="743949" cy="520764"/>
        </a:xfrm>
        <a:prstGeom prst="chevron">
          <a:avLst/>
        </a:prstGeom>
        <a:solidFill>
          <a:srgbClr val="C00000"/>
        </a:solidFill>
        <a:ln w="1587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pl-PL" sz="1500" kern="1200" dirty="0" smtClean="0"/>
            <a:t>32</a:t>
          </a:r>
          <a:endParaRPr lang="pl-PL" sz="1500" kern="1200" dirty="0"/>
        </a:p>
      </dsp:txBody>
      <dsp:txXfrm rot="-5400000">
        <a:off x="1" y="1436788"/>
        <a:ext cx="520764" cy="223185"/>
      </dsp:txXfrm>
    </dsp:sp>
    <dsp:sp modelId="{2898E99B-E8A9-4AD6-85F5-47496BC43253}">
      <dsp:nvSpPr>
        <dsp:cNvPr id="0" name=""/>
        <dsp:cNvSpPr/>
      </dsp:nvSpPr>
      <dsp:spPr>
        <a:xfrm rot="5400000">
          <a:off x="3689692" y="-1992520"/>
          <a:ext cx="483567" cy="6821423"/>
        </a:xfrm>
        <a:prstGeom prst="round2SameRect">
          <a:avLst/>
        </a:prstGeom>
        <a:solidFill>
          <a:schemeClr val="accent3">
            <a:lumMod val="60000"/>
            <a:lumOff val="40000"/>
            <a:alpha val="90000"/>
          </a:schemeClr>
        </a:solidFill>
        <a:ln w="1587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pl-PL" altLang="pl-PL" sz="2000" kern="1200" dirty="0" smtClean="0">
              <a:solidFill>
                <a:srgbClr val="C00000"/>
              </a:solidFill>
              <a:latin typeface="Tahoma" pitchFamily="34" charset="0"/>
            </a:rPr>
            <a:t>Sep </a:t>
          </a:r>
          <a:r>
            <a:rPr lang="en-GB" altLang="pl-PL" sz="2000" kern="1200" dirty="0" smtClean="0">
              <a:solidFill>
                <a:srgbClr val="C00000"/>
              </a:solidFill>
              <a:latin typeface="Tahoma" pitchFamily="34" charset="0"/>
            </a:rPr>
            <a:t>20</a:t>
          </a:r>
          <a:r>
            <a:rPr lang="pl-PL" altLang="pl-PL" sz="2000" kern="1200" dirty="0" smtClean="0">
              <a:solidFill>
                <a:srgbClr val="C00000"/>
              </a:solidFill>
              <a:latin typeface="Tahoma" pitchFamily="34" charset="0"/>
            </a:rPr>
            <a:t>19</a:t>
          </a:r>
          <a:r>
            <a:rPr lang="en-GB" altLang="pl-PL" sz="2000" kern="1200" dirty="0" smtClean="0">
              <a:solidFill>
                <a:srgbClr val="C00000"/>
              </a:solidFill>
              <a:latin typeface="Tahoma" pitchFamily="34" charset="0"/>
            </a:rPr>
            <a:t> </a:t>
          </a:r>
          <a:r>
            <a:rPr lang="pl-PL" altLang="pl-PL" sz="2000" kern="1200" dirty="0" smtClean="0">
              <a:solidFill>
                <a:srgbClr val="C00000"/>
              </a:solidFill>
              <a:latin typeface="Tahoma" pitchFamily="34" charset="0"/>
            </a:rPr>
            <a:t>– </a:t>
          </a:r>
          <a:r>
            <a:rPr lang="en-GB" altLang="pl-PL" sz="2000" kern="1200" dirty="0" smtClean="0">
              <a:solidFill>
                <a:srgbClr val="C00000"/>
              </a:solidFill>
              <a:latin typeface="Tahoma" pitchFamily="34" charset="0"/>
            </a:rPr>
            <a:t>Course Edition</a:t>
          </a:r>
          <a:r>
            <a:rPr lang="pl-PL" altLang="pl-PL" sz="2000" kern="1200" dirty="0" smtClean="0">
              <a:solidFill>
                <a:srgbClr val="C00000"/>
              </a:solidFill>
              <a:latin typeface="Tahoma" pitchFamily="34" charset="0"/>
            </a:rPr>
            <a:t> XXXII  </a:t>
          </a:r>
          <a:endParaRPr lang="pl-PL" sz="2000" kern="1200" dirty="0"/>
        </a:p>
      </dsp:txBody>
      <dsp:txXfrm rot="-5400000">
        <a:off x="520764" y="1200014"/>
        <a:ext cx="6797817" cy="43635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stopki 1"/>
          <p:cNvSpPr>
            <a:spLocks noGrp="1"/>
          </p:cNvSpPr>
          <p:nvPr>
            <p:ph type="ftr" sz="quarter" idx="2"/>
          </p:nvPr>
        </p:nvSpPr>
        <p:spPr>
          <a:xfrm>
            <a:off x="0" y="9428164"/>
            <a:ext cx="2946400" cy="496887"/>
          </a:xfrm>
          <a:prstGeom prst="rect">
            <a:avLst/>
          </a:prstGeom>
        </p:spPr>
        <p:txBody>
          <a:bodyPr vert="horz" lIns="92172" tIns="46086" rIns="92172" bIns="46086" rtlCol="0" anchor="b"/>
          <a:lstStyle>
            <a:lvl1pPr algn="l" eaLnBrk="0" hangingPunct="0">
              <a:defRPr sz="1200">
                <a:solidFill>
                  <a:srgbClr val="FFFFFF"/>
                </a:solidFill>
                <a:latin typeface="Arial" charset="0"/>
                <a:cs typeface="+mn-cs"/>
              </a:defRPr>
            </a:lvl1pPr>
          </a:lstStyle>
          <a:p>
            <a:pPr>
              <a:defRPr/>
            </a:pPr>
            <a:endParaRPr lang="pl-PL"/>
          </a:p>
        </p:txBody>
      </p:sp>
    </p:spTree>
    <p:extLst>
      <p:ext uri="{BB962C8B-B14F-4D97-AF65-F5344CB8AC3E}">
        <p14:creationId xmlns:p14="http://schemas.microsoft.com/office/powerpoint/2010/main" val="28328653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06463" y="4741863"/>
            <a:ext cx="4981575" cy="4413250"/>
          </a:xfrm>
          <a:prstGeom prst="rect">
            <a:avLst/>
          </a:prstGeom>
          <a:noFill/>
          <a:ln w="12700">
            <a:noFill/>
            <a:miter lim="800000"/>
            <a:headEnd/>
            <a:tailEnd/>
          </a:ln>
          <a:effectLst/>
        </p:spPr>
        <p:txBody>
          <a:bodyPr vert="horz" wrap="square" lIns="91199" tIns="44800" rIns="91199" bIns="4480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9091" name="Rectangle 3"/>
          <p:cNvSpPr>
            <a:spLocks noGrp="1" noRot="1" noChangeAspect="1" noChangeArrowheads="1" noTextEdit="1"/>
          </p:cNvSpPr>
          <p:nvPr>
            <p:ph type="sldImg" idx="2"/>
          </p:nvPr>
        </p:nvSpPr>
        <p:spPr bwMode="auto">
          <a:xfrm>
            <a:off x="927100" y="750888"/>
            <a:ext cx="4943475" cy="37084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461595289"/>
      </p:ext>
    </p:extLst>
  </p:cSld>
  <p:clrMap bg1="lt1" tx1="dk1" bg2="lt2" tx2="dk2" accent1="accent1" accent2="accent2" accent3="accent3" accent4="accent4" accent5="accent5" accent6="accent6" hlink="hlink" folHlink="folHlink"/>
  <p:hf hdr="0" ftr="0" dt="0"/>
  <p:notesStyle>
    <a:lvl1pPr algn="l" defTabSz="762000"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defTabSz="762000"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defTabSz="762000"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defTabSz="762000"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defTabSz="762000"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4294967295"/>
          </p:nvPr>
        </p:nvSpPr>
        <p:spPr bwMode="auto">
          <a:xfrm>
            <a:off x="3849688" y="9428164"/>
            <a:ext cx="2946400"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0413" eaLnBrk="0" hangingPunct="0">
              <a:spcBef>
                <a:spcPct val="30000"/>
              </a:spcBef>
              <a:defRPr sz="1200">
                <a:solidFill>
                  <a:schemeClr val="tx1"/>
                </a:solidFill>
                <a:latin typeface="Times New Roman" pitchFamily="18" charset="0"/>
              </a:defRPr>
            </a:lvl1pPr>
            <a:lvl2pPr marL="742950" indent="-285750" defTabSz="760413" eaLnBrk="0" hangingPunct="0">
              <a:spcBef>
                <a:spcPct val="30000"/>
              </a:spcBef>
              <a:defRPr sz="1200">
                <a:solidFill>
                  <a:schemeClr val="tx1"/>
                </a:solidFill>
                <a:latin typeface="Times New Roman" pitchFamily="18" charset="0"/>
              </a:defRPr>
            </a:lvl2pPr>
            <a:lvl3pPr marL="1143000" indent="-228600" defTabSz="760413" eaLnBrk="0" hangingPunct="0">
              <a:spcBef>
                <a:spcPct val="30000"/>
              </a:spcBef>
              <a:defRPr sz="1200">
                <a:solidFill>
                  <a:schemeClr val="tx1"/>
                </a:solidFill>
                <a:latin typeface="Times New Roman" pitchFamily="18" charset="0"/>
              </a:defRPr>
            </a:lvl3pPr>
            <a:lvl4pPr marL="1600200" indent="-228600" defTabSz="760413" eaLnBrk="0" hangingPunct="0">
              <a:spcBef>
                <a:spcPct val="30000"/>
              </a:spcBef>
              <a:defRPr sz="1200">
                <a:solidFill>
                  <a:schemeClr val="tx1"/>
                </a:solidFill>
                <a:latin typeface="Times New Roman" pitchFamily="18" charset="0"/>
              </a:defRPr>
            </a:lvl4pPr>
            <a:lvl5pPr marL="2057400" indent="-228600" defTabSz="760413" eaLnBrk="0" hangingPunct="0">
              <a:spcBef>
                <a:spcPct val="30000"/>
              </a:spcBef>
              <a:defRPr sz="1200">
                <a:solidFill>
                  <a:schemeClr val="tx1"/>
                </a:solidFill>
                <a:latin typeface="Times New Roman" pitchFamily="18" charset="0"/>
              </a:defRPr>
            </a:lvl5pPr>
            <a:lvl6pPr marL="2514600" indent="-228600" defTabSz="760413" eaLnBrk="0" fontAlgn="base" hangingPunct="0">
              <a:spcBef>
                <a:spcPct val="30000"/>
              </a:spcBef>
              <a:spcAft>
                <a:spcPct val="0"/>
              </a:spcAft>
              <a:defRPr sz="1200">
                <a:solidFill>
                  <a:schemeClr val="tx1"/>
                </a:solidFill>
                <a:latin typeface="Times New Roman" pitchFamily="18" charset="0"/>
              </a:defRPr>
            </a:lvl6pPr>
            <a:lvl7pPr marL="2971800" indent="-228600" defTabSz="760413" eaLnBrk="0" fontAlgn="base" hangingPunct="0">
              <a:spcBef>
                <a:spcPct val="30000"/>
              </a:spcBef>
              <a:spcAft>
                <a:spcPct val="0"/>
              </a:spcAft>
              <a:defRPr sz="1200">
                <a:solidFill>
                  <a:schemeClr val="tx1"/>
                </a:solidFill>
                <a:latin typeface="Times New Roman" pitchFamily="18" charset="0"/>
              </a:defRPr>
            </a:lvl7pPr>
            <a:lvl8pPr marL="3429000" indent="-228600" defTabSz="760413" eaLnBrk="0" fontAlgn="base" hangingPunct="0">
              <a:spcBef>
                <a:spcPct val="30000"/>
              </a:spcBef>
              <a:spcAft>
                <a:spcPct val="0"/>
              </a:spcAft>
              <a:defRPr sz="1200">
                <a:solidFill>
                  <a:schemeClr val="tx1"/>
                </a:solidFill>
                <a:latin typeface="Times New Roman" pitchFamily="18" charset="0"/>
              </a:defRPr>
            </a:lvl8pPr>
            <a:lvl9pPr marL="3886200" indent="-228600" defTabSz="760413" eaLnBrk="0" fontAlgn="base" hangingPunct="0">
              <a:spcBef>
                <a:spcPct val="30000"/>
              </a:spcBef>
              <a:spcAft>
                <a:spcPct val="0"/>
              </a:spcAft>
              <a:defRPr sz="1200">
                <a:solidFill>
                  <a:schemeClr val="tx1"/>
                </a:solidFill>
                <a:latin typeface="Times New Roman" pitchFamily="18" charset="0"/>
              </a:defRPr>
            </a:lvl9pPr>
          </a:lstStyle>
          <a:p>
            <a:pPr algn="ctr">
              <a:spcBef>
                <a:spcPct val="0"/>
              </a:spcBef>
            </a:pPr>
            <a:fld id="{A8FF27ED-69E8-494A-9624-0C75FAB4E2DD}" type="slidenum">
              <a:rPr lang="pl-PL" altLang="pl-PL" sz="1000">
                <a:latin typeface="Times New Roman CE" pitchFamily="18" charset="0"/>
              </a:rPr>
              <a:pPr algn="ctr">
                <a:spcBef>
                  <a:spcPct val="0"/>
                </a:spcBef>
              </a:pPr>
              <a:t>1</a:t>
            </a:fld>
            <a:endParaRPr lang="pl-PL" altLang="pl-PL" sz="1000">
              <a:latin typeface="Times New Roman CE" pitchFamily="18" charset="0"/>
            </a:endParaRPr>
          </a:p>
        </p:txBody>
      </p:sp>
      <p:sp>
        <p:nvSpPr>
          <p:cNvPr id="96259" name="Rectangle 2"/>
          <p:cNvSpPr>
            <a:spLocks noGrp="1" noRot="1" noChangeAspect="1" noChangeArrowheads="1" noTextEdit="1"/>
          </p:cNvSpPr>
          <p:nvPr>
            <p:ph type="sldImg"/>
          </p:nvPr>
        </p:nvSpPr>
        <p:spPr>
          <a:solidFill>
            <a:srgbClr val="FFFFFF"/>
          </a:solidFill>
          <a:ln/>
        </p:spPr>
      </p:sp>
      <p:sp>
        <p:nvSpPr>
          <p:cNvPr id="96260" name="Rectangle 3"/>
          <p:cNvSpPr>
            <a:spLocks noGrp="1" noChangeArrowheads="1"/>
          </p:cNvSpPr>
          <p:nvPr>
            <p:ph type="body" idx="1"/>
          </p:nvPr>
        </p:nvSpPr>
        <p:spPr>
          <a:solidFill>
            <a:srgbClr val="FFFFFF"/>
          </a:solidFill>
          <a:ln>
            <a:solidFill>
              <a:srgbClr val="000000"/>
            </a:solidFill>
          </a:ln>
        </p:spPr>
        <p:txBody>
          <a:bodyPr/>
          <a:lstStyle/>
          <a:p>
            <a:endParaRPr lang="en-GB" altLang="pl-PL"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3984078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4294967295"/>
          </p:nvPr>
        </p:nvSpPr>
        <p:spPr bwMode="auto">
          <a:xfrm>
            <a:off x="3847890" y="9480936"/>
            <a:ext cx="2945024" cy="49966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0413" eaLnBrk="0" hangingPunct="0">
              <a:spcBef>
                <a:spcPct val="30000"/>
              </a:spcBef>
              <a:defRPr sz="1200">
                <a:solidFill>
                  <a:schemeClr val="tx1"/>
                </a:solidFill>
                <a:latin typeface="Times New Roman" pitchFamily="18" charset="0"/>
              </a:defRPr>
            </a:lvl1pPr>
            <a:lvl2pPr marL="742950" indent="-285750" defTabSz="760413" eaLnBrk="0" hangingPunct="0">
              <a:spcBef>
                <a:spcPct val="30000"/>
              </a:spcBef>
              <a:defRPr sz="1200">
                <a:solidFill>
                  <a:schemeClr val="tx1"/>
                </a:solidFill>
                <a:latin typeface="Times New Roman" pitchFamily="18" charset="0"/>
              </a:defRPr>
            </a:lvl2pPr>
            <a:lvl3pPr marL="1143000" indent="-228600" defTabSz="760413" eaLnBrk="0" hangingPunct="0">
              <a:spcBef>
                <a:spcPct val="30000"/>
              </a:spcBef>
              <a:defRPr sz="1200">
                <a:solidFill>
                  <a:schemeClr val="tx1"/>
                </a:solidFill>
                <a:latin typeface="Times New Roman" pitchFamily="18" charset="0"/>
              </a:defRPr>
            </a:lvl3pPr>
            <a:lvl4pPr marL="1600200" indent="-228600" defTabSz="760413" eaLnBrk="0" hangingPunct="0">
              <a:spcBef>
                <a:spcPct val="30000"/>
              </a:spcBef>
              <a:defRPr sz="1200">
                <a:solidFill>
                  <a:schemeClr val="tx1"/>
                </a:solidFill>
                <a:latin typeface="Times New Roman" pitchFamily="18" charset="0"/>
              </a:defRPr>
            </a:lvl4pPr>
            <a:lvl5pPr marL="2057400" indent="-228600" defTabSz="760413" eaLnBrk="0" hangingPunct="0">
              <a:spcBef>
                <a:spcPct val="30000"/>
              </a:spcBef>
              <a:defRPr sz="1200">
                <a:solidFill>
                  <a:schemeClr val="tx1"/>
                </a:solidFill>
                <a:latin typeface="Times New Roman" pitchFamily="18" charset="0"/>
              </a:defRPr>
            </a:lvl5pPr>
            <a:lvl6pPr marL="2514600" indent="-228600" defTabSz="760413" eaLnBrk="0" fontAlgn="base" hangingPunct="0">
              <a:spcBef>
                <a:spcPct val="30000"/>
              </a:spcBef>
              <a:spcAft>
                <a:spcPct val="0"/>
              </a:spcAft>
              <a:defRPr sz="1200">
                <a:solidFill>
                  <a:schemeClr val="tx1"/>
                </a:solidFill>
                <a:latin typeface="Times New Roman" pitchFamily="18" charset="0"/>
              </a:defRPr>
            </a:lvl6pPr>
            <a:lvl7pPr marL="2971800" indent="-228600" defTabSz="760413" eaLnBrk="0" fontAlgn="base" hangingPunct="0">
              <a:spcBef>
                <a:spcPct val="30000"/>
              </a:spcBef>
              <a:spcAft>
                <a:spcPct val="0"/>
              </a:spcAft>
              <a:defRPr sz="1200">
                <a:solidFill>
                  <a:schemeClr val="tx1"/>
                </a:solidFill>
                <a:latin typeface="Times New Roman" pitchFamily="18" charset="0"/>
              </a:defRPr>
            </a:lvl7pPr>
            <a:lvl8pPr marL="3429000" indent="-228600" defTabSz="760413" eaLnBrk="0" fontAlgn="base" hangingPunct="0">
              <a:spcBef>
                <a:spcPct val="30000"/>
              </a:spcBef>
              <a:spcAft>
                <a:spcPct val="0"/>
              </a:spcAft>
              <a:defRPr sz="1200">
                <a:solidFill>
                  <a:schemeClr val="tx1"/>
                </a:solidFill>
                <a:latin typeface="Times New Roman" pitchFamily="18" charset="0"/>
              </a:defRPr>
            </a:lvl8pPr>
            <a:lvl9pPr marL="3886200" indent="-228600" defTabSz="760413" eaLnBrk="0" fontAlgn="base" hangingPunct="0">
              <a:spcBef>
                <a:spcPct val="30000"/>
              </a:spcBef>
              <a:spcAft>
                <a:spcPct val="0"/>
              </a:spcAft>
              <a:defRPr sz="1200">
                <a:solidFill>
                  <a:schemeClr val="tx1"/>
                </a:solidFill>
                <a:latin typeface="Times New Roman" pitchFamily="18" charset="0"/>
              </a:defRPr>
            </a:lvl9pPr>
          </a:lstStyle>
          <a:p>
            <a:pPr algn="ctr">
              <a:spcBef>
                <a:spcPct val="0"/>
              </a:spcBef>
            </a:pPr>
            <a:fld id="{8FB6A0CA-CD12-4345-984B-92C468B067E5}" type="slidenum">
              <a:rPr lang="pl-PL" altLang="pl-PL" sz="1000">
                <a:latin typeface="Times New Roman CE" pitchFamily="18" charset="0"/>
              </a:rPr>
              <a:pPr algn="ctr">
                <a:spcBef>
                  <a:spcPct val="0"/>
                </a:spcBef>
              </a:pPr>
              <a:t>22</a:t>
            </a:fld>
            <a:endParaRPr lang="pl-PL" altLang="pl-PL" sz="1000">
              <a:latin typeface="Times New Roman CE" pitchFamily="18" charset="0"/>
            </a:endParaRPr>
          </a:p>
        </p:txBody>
      </p:sp>
      <p:sp>
        <p:nvSpPr>
          <p:cNvPr id="99331" name="Rectangle 2"/>
          <p:cNvSpPr>
            <a:spLocks noGrp="1" noRot="1" noChangeAspect="1" noChangeArrowheads="1" noTextEdit="1"/>
          </p:cNvSpPr>
          <p:nvPr>
            <p:ph type="sldImg"/>
          </p:nvPr>
        </p:nvSpPr>
        <p:spPr>
          <a:xfrm>
            <a:off x="909638" y="752475"/>
            <a:ext cx="4972050" cy="3730625"/>
          </a:xfrm>
          <a:solidFill>
            <a:srgbClr val="FFFFFF"/>
          </a:solidFill>
          <a:ln/>
        </p:spPr>
      </p:sp>
      <p:sp>
        <p:nvSpPr>
          <p:cNvPr id="99332" name="Rectangle 3"/>
          <p:cNvSpPr>
            <a:spLocks noGrp="1" noChangeArrowheads="1"/>
          </p:cNvSpPr>
          <p:nvPr>
            <p:ph type="body" idx="1"/>
          </p:nvPr>
        </p:nvSpPr>
        <p:spPr>
          <a:xfrm>
            <a:off x="907626" y="4766808"/>
            <a:ext cx="4976075" cy="4441145"/>
          </a:xfrm>
          <a:solidFill>
            <a:srgbClr val="FFFFFF"/>
          </a:solidFill>
          <a:ln>
            <a:solidFill>
              <a:srgbClr val="000000"/>
            </a:solidFill>
          </a:ln>
        </p:spPr>
        <p:txBody>
          <a:bodyPr lIns="91989" tIns="45994" rIns="91989" bIns="45994"/>
          <a:lstStyle/>
          <a:p>
            <a:endParaRPr lang="en-GB" altLang="pl-PL" dirty="0" smtClean="0">
              <a:latin typeface="Times New Roman" pitchFamily="18" charset="0"/>
            </a:endParaRPr>
          </a:p>
        </p:txBody>
      </p:sp>
    </p:spTree>
    <p:extLst>
      <p:ext uri="{BB962C8B-B14F-4D97-AF65-F5344CB8AC3E}">
        <p14:creationId xmlns:p14="http://schemas.microsoft.com/office/powerpoint/2010/main" val="3473238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ymbol zastępczy obrazu slajdu 1"/>
          <p:cNvSpPr>
            <a:spLocks noGrp="1" noRot="1" noChangeAspect="1" noTextEdit="1"/>
          </p:cNvSpPr>
          <p:nvPr>
            <p:ph type="sldImg"/>
          </p:nvPr>
        </p:nvSpPr>
        <p:spPr>
          <a:ln/>
        </p:spPr>
      </p:sp>
      <p:sp>
        <p:nvSpPr>
          <p:cNvPr id="82947" name="Symbol zastępczy notatek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altLang="pl-PL" dirty="0" smtClean="0">
              <a:latin typeface="Times New Roman" pitchFamily="18" charset="0"/>
            </a:endParaRPr>
          </a:p>
        </p:txBody>
      </p:sp>
    </p:spTree>
    <p:extLst>
      <p:ext uri="{BB962C8B-B14F-4D97-AF65-F5344CB8AC3E}">
        <p14:creationId xmlns:p14="http://schemas.microsoft.com/office/powerpoint/2010/main" val="5583578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ymbol zastępczy obrazu slajdu 1"/>
          <p:cNvSpPr>
            <a:spLocks noGrp="1" noRot="1" noChangeAspect="1" noTextEdit="1"/>
          </p:cNvSpPr>
          <p:nvPr>
            <p:ph type="sldImg"/>
          </p:nvPr>
        </p:nvSpPr>
        <p:spPr>
          <a:ln/>
        </p:spPr>
      </p:sp>
      <p:sp>
        <p:nvSpPr>
          <p:cNvPr id="46083" name="Symbol zastępczy notatek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altLang="pl-PL" smtClean="0">
              <a:latin typeface="Times New Roman" pitchFamily="18" charset="0"/>
            </a:endParaRPr>
          </a:p>
        </p:txBody>
      </p:sp>
    </p:spTree>
    <p:extLst>
      <p:ext uri="{BB962C8B-B14F-4D97-AF65-F5344CB8AC3E}">
        <p14:creationId xmlns:p14="http://schemas.microsoft.com/office/powerpoint/2010/main" val="1852815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ymbol zastępczy obrazu slajdu 1"/>
          <p:cNvSpPr>
            <a:spLocks noGrp="1" noRot="1" noChangeAspect="1" noTextEdit="1"/>
          </p:cNvSpPr>
          <p:nvPr>
            <p:ph type="sldImg"/>
          </p:nvPr>
        </p:nvSpPr>
        <p:spPr>
          <a:ln/>
        </p:spPr>
      </p:sp>
      <p:sp>
        <p:nvSpPr>
          <p:cNvPr id="46083" name="Symbol zastępczy notatek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altLang="pl-PL" smtClean="0">
              <a:latin typeface="Times New Roman" pitchFamily="18" charset="0"/>
            </a:endParaRPr>
          </a:p>
        </p:txBody>
      </p:sp>
    </p:spTree>
    <p:extLst>
      <p:ext uri="{BB962C8B-B14F-4D97-AF65-F5344CB8AC3E}">
        <p14:creationId xmlns:p14="http://schemas.microsoft.com/office/powerpoint/2010/main" val="15367745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ymbol zastępczy obrazu slajdu 1"/>
          <p:cNvSpPr>
            <a:spLocks noGrp="1" noRot="1" noChangeAspect="1" noTextEdit="1"/>
          </p:cNvSpPr>
          <p:nvPr>
            <p:ph type="sldImg"/>
          </p:nvPr>
        </p:nvSpPr>
        <p:spPr>
          <a:ln/>
        </p:spPr>
      </p:sp>
      <p:sp>
        <p:nvSpPr>
          <p:cNvPr id="46083" name="Symbol zastępczy notatek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altLang="pl-PL" dirty="0" smtClean="0">
              <a:latin typeface="Times New Roman" pitchFamily="18" charset="0"/>
            </a:endParaRPr>
          </a:p>
        </p:txBody>
      </p:sp>
    </p:spTree>
    <p:extLst>
      <p:ext uri="{BB962C8B-B14F-4D97-AF65-F5344CB8AC3E}">
        <p14:creationId xmlns:p14="http://schemas.microsoft.com/office/powerpoint/2010/main" val="30924403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4294967295"/>
          </p:nvPr>
        </p:nvSpPr>
        <p:spPr bwMode="auto">
          <a:xfrm>
            <a:off x="3847890" y="9480936"/>
            <a:ext cx="2945024" cy="49966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0413" eaLnBrk="0" hangingPunct="0">
              <a:spcBef>
                <a:spcPct val="30000"/>
              </a:spcBef>
              <a:defRPr sz="1200">
                <a:solidFill>
                  <a:schemeClr val="tx1"/>
                </a:solidFill>
                <a:latin typeface="Times New Roman" pitchFamily="18" charset="0"/>
              </a:defRPr>
            </a:lvl1pPr>
            <a:lvl2pPr marL="742950" indent="-285750" defTabSz="760413" eaLnBrk="0" hangingPunct="0">
              <a:spcBef>
                <a:spcPct val="30000"/>
              </a:spcBef>
              <a:defRPr sz="1200">
                <a:solidFill>
                  <a:schemeClr val="tx1"/>
                </a:solidFill>
                <a:latin typeface="Times New Roman" pitchFamily="18" charset="0"/>
              </a:defRPr>
            </a:lvl2pPr>
            <a:lvl3pPr marL="1143000" indent="-228600" defTabSz="760413" eaLnBrk="0" hangingPunct="0">
              <a:spcBef>
                <a:spcPct val="30000"/>
              </a:spcBef>
              <a:defRPr sz="1200">
                <a:solidFill>
                  <a:schemeClr val="tx1"/>
                </a:solidFill>
                <a:latin typeface="Times New Roman" pitchFamily="18" charset="0"/>
              </a:defRPr>
            </a:lvl3pPr>
            <a:lvl4pPr marL="1600200" indent="-228600" defTabSz="760413" eaLnBrk="0" hangingPunct="0">
              <a:spcBef>
                <a:spcPct val="30000"/>
              </a:spcBef>
              <a:defRPr sz="1200">
                <a:solidFill>
                  <a:schemeClr val="tx1"/>
                </a:solidFill>
                <a:latin typeface="Times New Roman" pitchFamily="18" charset="0"/>
              </a:defRPr>
            </a:lvl4pPr>
            <a:lvl5pPr marL="2057400" indent="-228600" defTabSz="760413" eaLnBrk="0" hangingPunct="0">
              <a:spcBef>
                <a:spcPct val="30000"/>
              </a:spcBef>
              <a:defRPr sz="1200">
                <a:solidFill>
                  <a:schemeClr val="tx1"/>
                </a:solidFill>
                <a:latin typeface="Times New Roman" pitchFamily="18" charset="0"/>
              </a:defRPr>
            </a:lvl5pPr>
            <a:lvl6pPr marL="2514600" indent="-228600" defTabSz="760413" eaLnBrk="0" fontAlgn="base" hangingPunct="0">
              <a:spcBef>
                <a:spcPct val="30000"/>
              </a:spcBef>
              <a:spcAft>
                <a:spcPct val="0"/>
              </a:spcAft>
              <a:defRPr sz="1200">
                <a:solidFill>
                  <a:schemeClr val="tx1"/>
                </a:solidFill>
                <a:latin typeface="Times New Roman" pitchFamily="18" charset="0"/>
              </a:defRPr>
            </a:lvl6pPr>
            <a:lvl7pPr marL="2971800" indent="-228600" defTabSz="760413" eaLnBrk="0" fontAlgn="base" hangingPunct="0">
              <a:spcBef>
                <a:spcPct val="30000"/>
              </a:spcBef>
              <a:spcAft>
                <a:spcPct val="0"/>
              </a:spcAft>
              <a:defRPr sz="1200">
                <a:solidFill>
                  <a:schemeClr val="tx1"/>
                </a:solidFill>
                <a:latin typeface="Times New Roman" pitchFamily="18" charset="0"/>
              </a:defRPr>
            </a:lvl7pPr>
            <a:lvl8pPr marL="3429000" indent="-228600" defTabSz="760413" eaLnBrk="0" fontAlgn="base" hangingPunct="0">
              <a:spcBef>
                <a:spcPct val="30000"/>
              </a:spcBef>
              <a:spcAft>
                <a:spcPct val="0"/>
              </a:spcAft>
              <a:defRPr sz="1200">
                <a:solidFill>
                  <a:schemeClr val="tx1"/>
                </a:solidFill>
                <a:latin typeface="Times New Roman" pitchFamily="18" charset="0"/>
              </a:defRPr>
            </a:lvl8pPr>
            <a:lvl9pPr marL="3886200" indent="-228600" defTabSz="760413" eaLnBrk="0" fontAlgn="base" hangingPunct="0">
              <a:spcBef>
                <a:spcPct val="30000"/>
              </a:spcBef>
              <a:spcAft>
                <a:spcPct val="0"/>
              </a:spcAft>
              <a:defRPr sz="1200">
                <a:solidFill>
                  <a:schemeClr val="tx1"/>
                </a:solidFill>
                <a:latin typeface="Times New Roman" pitchFamily="18" charset="0"/>
              </a:defRPr>
            </a:lvl9pPr>
          </a:lstStyle>
          <a:p>
            <a:pPr algn="ctr">
              <a:spcBef>
                <a:spcPct val="0"/>
              </a:spcBef>
            </a:pPr>
            <a:fld id="{A8FF27ED-69E8-494A-9624-0C75FAB4E2DD}" type="slidenum">
              <a:rPr lang="pl-PL" altLang="pl-PL" sz="1000">
                <a:latin typeface="Times New Roman CE" pitchFamily="18" charset="0"/>
              </a:rPr>
              <a:pPr algn="ctr">
                <a:spcBef>
                  <a:spcPct val="0"/>
                </a:spcBef>
              </a:pPr>
              <a:t>34</a:t>
            </a:fld>
            <a:endParaRPr lang="pl-PL" altLang="pl-PL" sz="1000">
              <a:latin typeface="Times New Roman CE" pitchFamily="18" charset="0"/>
            </a:endParaRPr>
          </a:p>
        </p:txBody>
      </p:sp>
      <p:sp>
        <p:nvSpPr>
          <p:cNvPr id="96259" name="Rectangle 2"/>
          <p:cNvSpPr>
            <a:spLocks noGrp="1" noRot="1" noChangeAspect="1" noChangeArrowheads="1" noTextEdit="1"/>
          </p:cNvSpPr>
          <p:nvPr>
            <p:ph type="sldImg"/>
          </p:nvPr>
        </p:nvSpPr>
        <p:spPr>
          <a:solidFill>
            <a:srgbClr val="FFFFFF"/>
          </a:solidFill>
          <a:ln/>
        </p:spPr>
      </p:sp>
      <p:sp>
        <p:nvSpPr>
          <p:cNvPr id="96260" name="Rectangle 3"/>
          <p:cNvSpPr>
            <a:spLocks noGrp="1" noChangeArrowheads="1"/>
          </p:cNvSpPr>
          <p:nvPr>
            <p:ph type="body" idx="1"/>
          </p:nvPr>
        </p:nvSpPr>
        <p:spPr>
          <a:solidFill>
            <a:srgbClr val="FFFFFF"/>
          </a:solidFill>
          <a:ln>
            <a:solidFill>
              <a:srgbClr val="000000"/>
            </a:solidFill>
          </a:ln>
        </p:spPr>
        <p:txBody>
          <a:bodyPr/>
          <a:lstStyle/>
          <a:p>
            <a:endParaRPr lang="en-GB" altLang="pl-PL" smtClean="0">
              <a:latin typeface="Times New Roman" pitchFamily="18" charset="0"/>
            </a:endParaRPr>
          </a:p>
        </p:txBody>
      </p:sp>
    </p:spTree>
    <p:extLst>
      <p:ext uri="{BB962C8B-B14F-4D97-AF65-F5344CB8AC3E}">
        <p14:creationId xmlns:p14="http://schemas.microsoft.com/office/powerpoint/2010/main" val="2314454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ymbol zastępczy obrazu slajdu 1"/>
          <p:cNvSpPr>
            <a:spLocks noGrp="1" noRot="1" noChangeAspect="1" noTextEdit="1"/>
          </p:cNvSpPr>
          <p:nvPr>
            <p:ph type="sldImg"/>
          </p:nvPr>
        </p:nvSpPr>
        <p:spPr>
          <a:ln/>
        </p:spPr>
      </p:sp>
      <p:sp>
        <p:nvSpPr>
          <p:cNvPr id="46083" name="Symbol zastępczy notatek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altLang="pl-PL" smtClean="0">
              <a:latin typeface="Times New Roman" pitchFamily="18" charset="0"/>
            </a:endParaRPr>
          </a:p>
        </p:txBody>
      </p:sp>
    </p:spTree>
    <p:extLst>
      <p:ext uri="{BB962C8B-B14F-4D97-AF65-F5344CB8AC3E}">
        <p14:creationId xmlns:p14="http://schemas.microsoft.com/office/powerpoint/2010/main" val="17817263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4294967295"/>
          </p:nvPr>
        </p:nvSpPr>
        <p:spPr bwMode="auto">
          <a:xfrm>
            <a:off x="3849688" y="9428164"/>
            <a:ext cx="2946400"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0413" eaLnBrk="0" hangingPunct="0">
              <a:spcBef>
                <a:spcPct val="30000"/>
              </a:spcBef>
              <a:defRPr sz="1200">
                <a:solidFill>
                  <a:schemeClr val="tx1"/>
                </a:solidFill>
                <a:latin typeface="Times New Roman" pitchFamily="18" charset="0"/>
              </a:defRPr>
            </a:lvl1pPr>
            <a:lvl2pPr marL="742950" indent="-285750" defTabSz="760413" eaLnBrk="0" hangingPunct="0">
              <a:spcBef>
                <a:spcPct val="30000"/>
              </a:spcBef>
              <a:defRPr sz="1200">
                <a:solidFill>
                  <a:schemeClr val="tx1"/>
                </a:solidFill>
                <a:latin typeface="Times New Roman" pitchFamily="18" charset="0"/>
              </a:defRPr>
            </a:lvl2pPr>
            <a:lvl3pPr marL="1143000" indent="-228600" defTabSz="760413" eaLnBrk="0" hangingPunct="0">
              <a:spcBef>
                <a:spcPct val="30000"/>
              </a:spcBef>
              <a:defRPr sz="1200">
                <a:solidFill>
                  <a:schemeClr val="tx1"/>
                </a:solidFill>
                <a:latin typeface="Times New Roman" pitchFamily="18" charset="0"/>
              </a:defRPr>
            </a:lvl3pPr>
            <a:lvl4pPr marL="1600200" indent="-228600" defTabSz="760413" eaLnBrk="0" hangingPunct="0">
              <a:spcBef>
                <a:spcPct val="30000"/>
              </a:spcBef>
              <a:defRPr sz="1200">
                <a:solidFill>
                  <a:schemeClr val="tx1"/>
                </a:solidFill>
                <a:latin typeface="Times New Roman" pitchFamily="18" charset="0"/>
              </a:defRPr>
            </a:lvl4pPr>
            <a:lvl5pPr marL="2057400" indent="-228600" defTabSz="760413" eaLnBrk="0" hangingPunct="0">
              <a:spcBef>
                <a:spcPct val="30000"/>
              </a:spcBef>
              <a:defRPr sz="1200">
                <a:solidFill>
                  <a:schemeClr val="tx1"/>
                </a:solidFill>
                <a:latin typeface="Times New Roman" pitchFamily="18" charset="0"/>
              </a:defRPr>
            </a:lvl5pPr>
            <a:lvl6pPr marL="2514600" indent="-228600" defTabSz="760413" eaLnBrk="0" fontAlgn="base" hangingPunct="0">
              <a:spcBef>
                <a:spcPct val="30000"/>
              </a:spcBef>
              <a:spcAft>
                <a:spcPct val="0"/>
              </a:spcAft>
              <a:defRPr sz="1200">
                <a:solidFill>
                  <a:schemeClr val="tx1"/>
                </a:solidFill>
                <a:latin typeface="Times New Roman" pitchFamily="18" charset="0"/>
              </a:defRPr>
            </a:lvl6pPr>
            <a:lvl7pPr marL="2971800" indent="-228600" defTabSz="760413" eaLnBrk="0" fontAlgn="base" hangingPunct="0">
              <a:spcBef>
                <a:spcPct val="30000"/>
              </a:spcBef>
              <a:spcAft>
                <a:spcPct val="0"/>
              </a:spcAft>
              <a:defRPr sz="1200">
                <a:solidFill>
                  <a:schemeClr val="tx1"/>
                </a:solidFill>
                <a:latin typeface="Times New Roman" pitchFamily="18" charset="0"/>
              </a:defRPr>
            </a:lvl7pPr>
            <a:lvl8pPr marL="3429000" indent="-228600" defTabSz="760413" eaLnBrk="0" fontAlgn="base" hangingPunct="0">
              <a:spcBef>
                <a:spcPct val="30000"/>
              </a:spcBef>
              <a:spcAft>
                <a:spcPct val="0"/>
              </a:spcAft>
              <a:defRPr sz="1200">
                <a:solidFill>
                  <a:schemeClr val="tx1"/>
                </a:solidFill>
                <a:latin typeface="Times New Roman" pitchFamily="18" charset="0"/>
              </a:defRPr>
            </a:lvl8pPr>
            <a:lvl9pPr marL="3886200" indent="-228600" defTabSz="760413" eaLnBrk="0" fontAlgn="base" hangingPunct="0">
              <a:spcBef>
                <a:spcPct val="30000"/>
              </a:spcBef>
              <a:spcAft>
                <a:spcPct val="0"/>
              </a:spcAft>
              <a:defRPr sz="1200">
                <a:solidFill>
                  <a:schemeClr val="tx1"/>
                </a:solidFill>
                <a:latin typeface="Times New Roman" pitchFamily="18" charset="0"/>
              </a:defRPr>
            </a:lvl9pPr>
          </a:lstStyle>
          <a:p>
            <a:pPr marL="0" marR="0" lvl="0" indent="0" algn="ctr" defTabSz="760413" rtl="0" eaLnBrk="0" fontAlgn="base" latinLnBrk="0" hangingPunct="0">
              <a:lnSpc>
                <a:spcPct val="100000"/>
              </a:lnSpc>
              <a:spcBef>
                <a:spcPct val="0"/>
              </a:spcBef>
              <a:spcAft>
                <a:spcPct val="0"/>
              </a:spcAft>
              <a:buClrTx/>
              <a:buSzTx/>
              <a:buFontTx/>
              <a:buNone/>
              <a:tabLst/>
              <a:defRPr/>
            </a:pPr>
            <a:fld id="{90F735BC-6297-41D0-95C3-6F475AEC5352}" type="slidenum">
              <a:rPr kumimoji="0" lang="pl-PL" altLang="pl-PL" sz="1000" b="1" i="0" u="none" strike="noStrike" kern="1200" cap="none" spc="0" normalizeH="0" baseline="0" noProof="0">
                <a:ln>
                  <a:noFill/>
                </a:ln>
                <a:solidFill>
                  <a:srgbClr val="000000"/>
                </a:solidFill>
                <a:effectLst/>
                <a:uLnTx/>
                <a:uFillTx/>
                <a:latin typeface="Times New Roman CE" pitchFamily="18" charset="0"/>
                <a:ea typeface="+mn-ea"/>
                <a:cs typeface="Arial" pitchFamily="34" charset="0"/>
              </a:rPr>
              <a:pPr marL="0" marR="0" lvl="0" indent="0" algn="ctr" defTabSz="760413" rtl="0" eaLnBrk="0" fontAlgn="base" latinLnBrk="0" hangingPunct="0">
                <a:lnSpc>
                  <a:spcPct val="100000"/>
                </a:lnSpc>
                <a:spcBef>
                  <a:spcPct val="0"/>
                </a:spcBef>
                <a:spcAft>
                  <a:spcPct val="0"/>
                </a:spcAft>
                <a:buClrTx/>
                <a:buSzTx/>
                <a:buFontTx/>
                <a:buNone/>
                <a:tabLst/>
                <a:defRPr/>
              </a:pPr>
              <a:t>38</a:t>
            </a:fld>
            <a:endParaRPr kumimoji="0" lang="pl-PL" altLang="pl-PL" sz="1000" b="1" i="0" u="none" strike="noStrike" kern="1200" cap="none" spc="0" normalizeH="0" baseline="0" noProof="0">
              <a:ln>
                <a:noFill/>
              </a:ln>
              <a:solidFill>
                <a:srgbClr val="000000"/>
              </a:solidFill>
              <a:effectLst/>
              <a:uLnTx/>
              <a:uFillTx/>
              <a:latin typeface="Times New Roman CE" pitchFamily="18" charset="0"/>
              <a:ea typeface="+mn-ea"/>
              <a:cs typeface="Arial" pitchFamily="34" charset="0"/>
            </a:endParaRPr>
          </a:p>
        </p:txBody>
      </p:sp>
      <p:sp>
        <p:nvSpPr>
          <p:cNvPr id="116739" name="Rectangle 2"/>
          <p:cNvSpPr>
            <a:spLocks noGrp="1" noRot="1" noChangeAspect="1" noChangeArrowheads="1" noTextEdit="1"/>
          </p:cNvSpPr>
          <p:nvPr>
            <p:ph type="sldImg"/>
          </p:nvPr>
        </p:nvSpPr>
        <p:spPr>
          <a:xfrm>
            <a:off x="925513" y="749300"/>
            <a:ext cx="4946650" cy="3709988"/>
          </a:xfrm>
          <a:ln/>
        </p:spPr>
      </p:sp>
      <p:sp>
        <p:nvSpPr>
          <p:cNvPr id="11674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80" tIns="46040" rIns="92080" bIns="46040"/>
          <a:lstStyle/>
          <a:p>
            <a:endParaRPr lang="en-GB" altLang="pl-PL" smtClean="0">
              <a:latin typeface="Times New Roman" pitchFamily="18" charset="0"/>
            </a:endParaRPr>
          </a:p>
        </p:txBody>
      </p:sp>
    </p:spTree>
    <p:extLst>
      <p:ext uri="{BB962C8B-B14F-4D97-AF65-F5344CB8AC3E}">
        <p14:creationId xmlns:p14="http://schemas.microsoft.com/office/powerpoint/2010/main" val="12172050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4294967295"/>
          </p:nvPr>
        </p:nvSpPr>
        <p:spPr bwMode="auto">
          <a:xfrm>
            <a:off x="3849688" y="9428164"/>
            <a:ext cx="2946400"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0413" eaLnBrk="0" hangingPunct="0">
              <a:spcBef>
                <a:spcPct val="30000"/>
              </a:spcBef>
              <a:defRPr sz="1200">
                <a:solidFill>
                  <a:schemeClr val="tx1"/>
                </a:solidFill>
                <a:latin typeface="Times New Roman" pitchFamily="18" charset="0"/>
              </a:defRPr>
            </a:lvl1pPr>
            <a:lvl2pPr marL="742950" indent="-285750" defTabSz="760413" eaLnBrk="0" hangingPunct="0">
              <a:spcBef>
                <a:spcPct val="30000"/>
              </a:spcBef>
              <a:defRPr sz="1200">
                <a:solidFill>
                  <a:schemeClr val="tx1"/>
                </a:solidFill>
                <a:latin typeface="Times New Roman" pitchFamily="18" charset="0"/>
              </a:defRPr>
            </a:lvl2pPr>
            <a:lvl3pPr marL="1143000" indent="-228600" defTabSz="760413" eaLnBrk="0" hangingPunct="0">
              <a:spcBef>
                <a:spcPct val="30000"/>
              </a:spcBef>
              <a:defRPr sz="1200">
                <a:solidFill>
                  <a:schemeClr val="tx1"/>
                </a:solidFill>
                <a:latin typeface="Times New Roman" pitchFamily="18" charset="0"/>
              </a:defRPr>
            </a:lvl3pPr>
            <a:lvl4pPr marL="1600200" indent="-228600" defTabSz="760413" eaLnBrk="0" hangingPunct="0">
              <a:spcBef>
                <a:spcPct val="30000"/>
              </a:spcBef>
              <a:defRPr sz="1200">
                <a:solidFill>
                  <a:schemeClr val="tx1"/>
                </a:solidFill>
                <a:latin typeface="Times New Roman" pitchFamily="18" charset="0"/>
              </a:defRPr>
            </a:lvl4pPr>
            <a:lvl5pPr marL="2057400" indent="-228600" defTabSz="760413" eaLnBrk="0" hangingPunct="0">
              <a:spcBef>
                <a:spcPct val="30000"/>
              </a:spcBef>
              <a:defRPr sz="1200">
                <a:solidFill>
                  <a:schemeClr val="tx1"/>
                </a:solidFill>
                <a:latin typeface="Times New Roman" pitchFamily="18" charset="0"/>
              </a:defRPr>
            </a:lvl5pPr>
            <a:lvl6pPr marL="2514600" indent="-228600" defTabSz="760413" eaLnBrk="0" fontAlgn="base" hangingPunct="0">
              <a:spcBef>
                <a:spcPct val="30000"/>
              </a:spcBef>
              <a:spcAft>
                <a:spcPct val="0"/>
              </a:spcAft>
              <a:defRPr sz="1200">
                <a:solidFill>
                  <a:schemeClr val="tx1"/>
                </a:solidFill>
                <a:latin typeface="Times New Roman" pitchFamily="18" charset="0"/>
              </a:defRPr>
            </a:lvl6pPr>
            <a:lvl7pPr marL="2971800" indent="-228600" defTabSz="760413" eaLnBrk="0" fontAlgn="base" hangingPunct="0">
              <a:spcBef>
                <a:spcPct val="30000"/>
              </a:spcBef>
              <a:spcAft>
                <a:spcPct val="0"/>
              </a:spcAft>
              <a:defRPr sz="1200">
                <a:solidFill>
                  <a:schemeClr val="tx1"/>
                </a:solidFill>
                <a:latin typeface="Times New Roman" pitchFamily="18" charset="0"/>
              </a:defRPr>
            </a:lvl7pPr>
            <a:lvl8pPr marL="3429000" indent="-228600" defTabSz="760413" eaLnBrk="0" fontAlgn="base" hangingPunct="0">
              <a:spcBef>
                <a:spcPct val="30000"/>
              </a:spcBef>
              <a:spcAft>
                <a:spcPct val="0"/>
              </a:spcAft>
              <a:defRPr sz="1200">
                <a:solidFill>
                  <a:schemeClr val="tx1"/>
                </a:solidFill>
                <a:latin typeface="Times New Roman" pitchFamily="18" charset="0"/>
              </a:defRPr>
            </a:lvl8pPr>
            <a:lvl9pPr marL="3886200" indent="-228600" defTabSz="760413" eaLnBrk="0" fontAlgn="base" hangingPunct="0">
              <a:spcBef>
                <a:spcPct val="30000"/>
              </a:spcBef>
              <a:spcAft>
                <a:spcPct val="0"/>
              </a:spcAft>
              <a:defRPr sz="1200">
                <a:solidFill>
                  <a:schemeClr val="tx1"/>
                </a:solidFill>
                <a:latin typeface="Times New Roman" pitchFamily="18" charset="0"/>
              </a:defRPr>
            </a:lvl9pPr>
          </a:lstStyle>
          <a:p>
            <a:pPr algn="ctr">
              <a:spcBef>
                <a:spcPct val="0"/>
              </a:spcBef>
            </a:pPr>
            <a:fld id="{90F735BC-6297-41D0-95C3-6F475AEC5352}" type="slidenum">
              <a:rPr lang="pl-PL" altLang="pl-PL" sz="1000">
                <a:latin typeface="Times New Roman CE" pitchFamily="18" charset="0"/>
              </a:rPr>
              <a:pPr algn="ctr">
                <a:spcBef>
                  <a:spcPct val="0"/>
                </a:spcBef>
              </a:pPr>
              <a:t>39</a:t>
            </a:fld>
            <a:endParaRPr lang="pl-PL" altLang="pl-PL" sz="1000">
              <a:latin typeface="Times New Roman CE" pitchFamily="18" charset="0"/>
            </a:endParaRPr>
          </a:p>
        </p:txBody>
      </p:sp>
      <p:sp>
        <p:nvSpPr>
          <p:cNvPr id="116739" name="Rectangle 2"/>
          <p:cNvSpPr>
            <a:spLocks noGrp="1" noRot="1" noChangeAspect="1" noChangeArrowheads="1" noTextEdit="1"/>
          </p:cNvSpPr>
          <p:nvPr>
            <p:ph type="sldImg"/>
          </p:nvPr>
        </p:nvSpPr>
        <p:spPr>
          <a:xfrm>
            <a:off x="925513" y="749300"/>
            <a:ext cx="4946650" cy="3709988"/>
          </a:xfrm>
          <a:ln/>
        </p:spPr>
      </p:sp>
      <p:sp>
        <p:nvSpPr>
          <p:cNvPr id="11674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80" tIns="46040" rIns="92080" bIns="46040"/>
          <a:lstStyle/>
          <a:p>
            <a:endParaRPr lang="en-GB" altLang="pl-PL" smtClean="0">
              <a:latin typeface="Times New Roman" pitchFamily="18" charset="0"/>
            </a:endParaRPr>
          </a:p>
        </p:txBody>
      </p:sp>
    </p:spTree>
    <p:extLst>
      <p:ext uri="{BB962C8B-B14F-4D97-AF65-F5344CB8AC3E}">
        <p14:creationId xmlns:p14="http://schemas.microsoft.com/office/powerpoint/2010/main" val="3968568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4294967295"/>
          </p:nvPr>
        </p:nvSpPr>
        <p:spPr bwMode="auto">
          <a:xfrm>
            <a:off x="3849484" y="9428243"/>
            <a:ext cx="2946575" cy="49680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0413" eaLnBrk="0" hangingPunct="0">
              <a:defRPr sz="1600" b="1">
                <a:solidFill>
                  <a:schemeClr val="bg1"/>
                </a:solidFill>
                <a:latin typeface="Arial" pitchFamily="34" charset="0"/>
                <a:cs typeface="Arial" pitchFamily="34" charset="0"/>
              </a:defRPr>
            </a:lvl1pPr>
            <a:lvl2pPr marL="742950" indent="-285750" defTabSz="760413" eaLnBrk="0" hangingPunct="0">
              <a:defRPr sz="1600" b="1">
                <a:solidFill>
                  <a:schemeClr val="bg1"/>
                </a:solidFill>
                <a:latin typeface="Arial" pitchFamily="34" charset="0"/>
                <a:cs typeface="Arial" pitchFamily="34" charset="0"/>
              </a:defRPr>
            </a:lvl2pPr>
            <a:lvl3pPr marL="1143000" indent="-228600" defTabSz="760413" eaLnBrk="0" hangingPunct="0">
              <a:defRPr sz="1600" b="1">
                <a:solidFill>
                  <a:schemeClr val="bg1"/>
                </a:solidFill>
                <a:latin typeface="Arial" pitchFamily="34" charset="0"/>
                <a:cs typeface="Arial" pitchFamily="34" charset="0"/>
              </a:defRPr>
            </a:lvl3pPr>
            <a:lvl4pPr marL="1600200" indent="-228600" defTabSz="760413" eaLnBrk="0" hangingPunct="0">
              <a:defRPr sz="1600" b="1">
                <a:solidFill>
                  <a:schemeClr val="bg1"/>
                </a:solidFill>
                <a:latin typeface="Arial" pitchFamily="34" charset="0"/>
                <a:cs typeface="Arial" pitchFamily="34" charset="0"/>
              </a:defRPr>
            </a:lvl4pPr>
            <a:lvl5pPr marL="2057400" indent="-228600" defTabSz="760413" eaLnBrk="0" hangingPunct="0">
              <a:defRPr sz="1600" b="1">
                <a:solidFill>
                  <a:schemeClr val="bg1"/>
                </a:solidFill>
                <a:latin typeface="Arial" pitchFamily="34" charset="0"/>
                <a:cs typeface="Arial" pitchFamily="34" charset="0"/>
              </a:defRPr>
            </a:lvl5pPr>
            <a:lvl6pPr marL="2514600" indent="-228600" defTabSz="760413"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defTabSz="760413"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defTabSz="760413"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defTabSz="760413" eaLnBrk="0" fontAlgn="base" hangingPunct="0">
              <a:spcBef>
                <a:spcPct val="0"/>
              </a:spcBef>
              <a:spcAft>
                <a:spcPct val="0"/>
              </a:spcAft>
              <a:defRPr sz="1600" b="1">
                <a:solidFill>
                  <a:schemeClr val="bg1"/>
                </a:solidFill>
                <a:latin typeface="Arial" pitchFamily="34" charset="0"/>
                <a:cs typeface="Arial" pitchFamily="34" charset="0"/>
              </a:defRPr>
            </a:lvl9pPr>
          </a:lstStyle>
          <a:p>
            <a:pPr algn="ctr"/>
            <a:fld id="{06274604-885A-4FF8-9080-6760415DEE95}" type="slidenum">
              <a:rPr lang="pl-PL" altLang="pl-PL" sz="1000">
                <a:solidFill>
                  <a:schemeClr val="tx1"/>
                </a:solidFill>
                <a:latin typeface="Times New Roman CE" pitchFamily="18" charset="0"/>
              </a:rPr>
              <a:pPr algn="ctr"/>
              <a:t>2</a:t>
            </a:fld>
            <a:endParaRPr lang="pl-PL" altLang="pl-PL" sz="1000">
              <a:solidFill>
                <a:schemeClr val="tx1"/>
              </a:solidFill>
              <a:latin typeface="Times New Roman CE" pitchFamily="18" charset="0"/>
            </a:endParaRPr>
          </a:p>
        </p:txBody>
      </p:sp>
      <p:sp>
        <p:nvSpPr>
          <p:cNvPr id="36867" name="Rectangle 2"/>
          <p:cNvSpPr>
            <a:spLocks noGrp="1" noRot="1" noChangeAspect="1" noChangeArrowheads="1" noTextEdit="1"/>
          </p:cNvSpPr>
          <p:nvPr>
            <p:ph type="sldImg"/>
          </p:nvPr>
        </p:nvSpPr>
        <p:spPr>
          <a:xfrm>
            <a:off x="917575" y="744538"/>
            <a:ext cx="4962525" cy="3722687"/>
          </a:xfrm>
          <a:solidFill>
            <a:srgbClr val="FFFFFF"/>
          </a:solidFill>
          <a:ln/>
        </p:spPr>
      </p:sp>
      <p:sp>
        <p:nvSpPr>
          <p:cNvPr id="36868" name="Rectangle 3"/>
          <p:cNvSpPr>
            <a:spLocks noGrp="1" noChangeArrowheads="1"/>
          </p:cNvSpPr>
          <p:nvPr>
            <p:ph type="body" idx="1"/>
          </p:nvPr>
        </p:nvSpPr>
        <p:spPr>
          <a:xfrm>
            <a:off x="906141" y="4714124"/>
            <a:ext cx="4985393" cy="4468099"/>
          </a:xfrm>
          <a:solidFill>
            <a:srgbClr val="FFFFFF"/>
          </a:solidFill>
          <a:ln>
            <a:solidFill>
              <a:srgbClr val="000000"/>
            </a:solidFill>
          </a:ln>
        </p:spPr>
        <p:txBody>
          <a:bodyPr/>
          <a:lstStyle/>
          <a:p>
            <a:endParaRPr lang="pl-PL" altLang="pl-PL" dirty="0" smtClean="0">
              <a:latin typeface="Times New Roman" pitchFamily="18" charset="0"/>
            </a:endParaRPr>
          </a:p>
          <a:p>
            <a:endParaRPr lang="pl-PL" altLang="pl-PL" dirty="0" smtClean="0">
              <a:latin typeface="Times New Roman" pitchFamily="18" charset="0"/>
            </a:endParaRPr>
          </a:p>
          <a:p>
            <a:endParaRPr lang="pl-PL" altLang="pl-PL" dirty="0"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4186465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171450" marR="0" indent="-171450" algn="l" defTabSz="7620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pl-PL" sz="1200" dirty="0" smtClean="0">
              <a:latin typeface="Arial" pitchFamily="34" charset="0"/>
              <a:cs typeface="Arial" pitchFamily="34" charset="0"/>
            </a:endParaRPr>
          </a:p>
        </p:txBody>
      </p:sp>
    </p:spTree>
    <p:extLst>
      <p:ext uri="{BB962C8B-B14F-4D97-AF65-F5344CB8AC3E}">
        <p14:creationId xmlns:p14="http://schemas.microsoft.com/office/powerpoint/2010/main" val="4215655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767301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2359070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ymbol zastępczy obrazu slajdu 1"/>
          <p:cNvSpPr>
            <a:spLocks noGrp="1" noRot="1" noChangeAspect="1" noTextEdit="1"/>
          </p:cNvSpPr>
          <p:nvPr>
            <p:ph type="sldImg"/>
          </p:nvPr>
        </p:nvSpPr>
        <p:spPr>
          <a:ln/>
        </p:spPr>
      </p:sp>
      <p:sp>
        <p:nvSpPr>
          <p:cNvPr id="77827" name="Symbol zastępczy notatek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altLang="pl-PL" dirty="0" smtClean="0">
              <a:latin typeface="Times New Roman" pitchFamily="18" charset="0"/>
            </a:endParaRPr>
          </a:p>
          <a:p>
            <a:endParaRPr lang="pl-PL" altLang="pl-PL" dirty="0" smtClean="0">
              <a:latin typeface="Times New Roman" pitchFamily="18" charset="0"/>
            </a:endParaRPr>
          </a:p>
          <a:p>
            <a:endParaRPr lang="pl-PL" altLang="pl-PL" dirty="0" smtClean="0">
              <a:latin typeface="Times New Roman" pitchFamily="18" charset="0"/>
            </a:endParaRPr>
          </a:p>
          <a:p>
            <a:endParaRPr lang="pl-PL" altLang="pl-PL" dirty="0"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4294967295"/>
          </p:nvPr>
        </p:nvSpPr>
        <p:spPr bwMode="auto">
          <a:xfrm>
            <a:off x="3849688" y="9428164"/>
            <a:ext cx="2946400"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0413" eaLnBrk="0" hangingPunct="0">
              <a:spcBef>
                <a:spcPct val="30000"/>
              </a:spcBef>
              <a:defRPr sz="1200">
                <a:solidFill>
                  <a:schemeClr val="tx1"/>
                </a:solidFill>
                <a:latin typeface="Times New Roman" pitchFamily="18" charset="0"/>
              </a:defRPr>
            </a:lvl1pPr>
            <a:lvl2pPr marL="742950" indent="-285750" defTabSz="760413" eaLnBrk="0" hangingPunct="0">
              <a:spcBef>
                <a:spcPct val="30000"/>
              </a:spcBef>
              <a:defRPr sz="1200">
                <a:solidFill>
                  <a:schemeClr val="tx1"/>
                </a:solidFill>
                <a:latin typeface="Times New Roman" pitchFamily="18" charset="0"/>
              </a:defRPr>
            </a:lvl2pPr>
            <a:lvl3pPr marL="1143000" indent="-228600" defTabSz="760413" eaLnBrk="0" hangingPunct="0">
              <a:spcBef>
                <a:spcPct val="30000"/>
              </a:spcBef>
              <a:defRPr sz="1200">
                <a:solidFill>
                  <a:schemeClr val="tx1"/>
                </a:solidFill>
                <a:latin typeface="Times New Roman" pitchFamily="18" charset="0"/>
              </a:defRPr>
            </a:lvl3pPr>
            <a:lvl4pPr marL="1600200" indent="-228600" defTabSz="760413" eaLnBrk="0" hangingPunct="0">
              <a:spcBef>
                <a:spcPct val="30000"/>
              </a:spcBef>
              <a:defRPr sz="1200">
                <a:solidFill>
                  <a:schemeClr val="tx1"/>
                </a:solidFill>
                <a:latin typeface="Times New Roman" pitchFamily="18" charset="0"/>
              </a:defRPr>
            </a:lvl4pPr>
            <a:lvl5pPr marL="2057400" indent="-228600" defTabSz="760413" eaLnBrk="0" hangingPunct="0">
              <a:spcBef>
                <a:spcPct val="30000"/>
              </a:spcBef>
              <a:defRPr sz="1200">
                <a:solidFill>
                  <a:schemeClr val="tx1"/>
                </a:solidFill>
                <a:latin typeface="Times New Roman" pitchFamily="18" charset="0"/>
              </a:defRPr>
            </a:lvl5pPr>
            <a:lvl6pPr marL="2514600" indent="-228600" defTabSz="760413" eaLnBrk="0" fontAlgn="base" hangingPunct="0">
              <a:spcBef>
                <a:spcPct val="30000"/>
              </a:spcBef>
              <a:spcAft>
                <a:spcPct val="0"/>
              </a:spcAft>
              <a:defRPr sz="1200">
                <a:solidFill>
                  <a:schemeClr val="tx1"/>
                </a:solidFill>
                <a:latin typeface="Times New Roman" pitchFamily="18" charset="0"/>
              </a:defRPr>
            </a:lvl6pPr>
            <a:lvl7pPr marL="2971800" indent="-228600" defTabSz="760413" eaLnBrk="0" fontAlgn="base" hangingPunct="0">
              <a:spcBef>
                <a:spcPct val="30000"/>
              </a:spcBef>
              <a:spcAft>
                <a:spcPct val="0"/>
              </a:spcAft>
              <a:defRPr sz="1200">
                <a:solidFill>
                  <a:schemeClr val="tx1"/>
                </a:solidFill>
                <a:latin typeface="Times New Roman" pitchFamily="18" charset="0"/>
              </a:defRPr>
            </a:lvl7pPr>
            <a:lvl8pPr marL="3429000" indent="-228600" defTabSz="760413" eaLnBrk="0" fontAlgn="base" hangingPunct="0">
              <a:spcBef>
                <a:spcPct val="30000"/>
              </a:spcBef>
              <a:spcAft>
                <a:spcPct val="0"/>
              </a:spcAft>
              <a:defRPr sz="1200">
                <a:solidFill>
                  <a:schemeClr val="tx1"/>
                </a:solidFill>
                <a:latin typeface="Times New Roman" pitchFamily="18" charset="0"/>
              </a:defRPr>
            </a:lvl8pPr>
            <a:lvl9pPr marL="3886200" indent="-228600" defTabSz="760413" eaLnBrk="0" fontAlgn="base" hangingPunct="0">
              <a:spcBef>
                <a:spcPct val="30000"/>
              </a:spcBef>
              <a:spcAft>
                <a:spcPct val="0"/>
              </a:spcAft>
              <a:defRPr sz="1200">
                <a:solidFill>
                  <a:schemeClr val="tx1"/>
                </a:solidFill>
                <a:latin typeface="Times New Roman" pitchFamily="18" charset="0"/>
              </a:defRPr>
            </a:lvl9pPr>
          </a:lstStyle>
          <a:p>
            <a:pPr algn="ctr">
              <a:spcBef>
                <a:spcPct val="0"/>
              </a:spcBef>
            </a:pPr>
            <a:fld id="{4E7C9790-4FA6-49B5-A8E2-72FDC8248B3F}" type="slidenum">
              <a:rPr lang="pl-PL" altLang="pl-PL" sz="1000">
                <a:latin typeface="Times New Roman CE" pitchFamily="18" charset="0"/>
              </a:rPr>
              <a:pPr algn="ctr">
                <a:spcBef>
                  <a:spcPct val="0"/>
                </a:spcBef>
              </a:pPr>
              <a:t>14</a:t>
            </a:fld>
            <a:endParaRPr lang="pl-PL" altLang="pl-PL" sz="1000">
              <a:latin typeface="Times New Roman CE" pitchFamily="18" charset="0"/>
            </a:endParaRPr>
          </a:p>
        </p:txBody>
      </p:sp>
      <p:sp>
        <p:nvSpPr>
          <p:cNvPr id="97283" name="Rectangle 2"/>
          <p:cNvSpPr>
            <a:spLocks noGrp="1" noRot="1" noChangeAspect="1" noChangeArrowheads="1" noTextEdit="1"/>
          </p:cNvSpPr>
          <p:nvPr>
            <p:ph type="sldImg"/>
          </p:nvPr>
        </p:nvSpPr>
        <p:spPr>
          <a:xfrm>
            <a:off x="925513" y="750888"/>
            <a:ext cx="4943475" cy="3708400"/>
          </a:xfrm>
          <a:solidFill>
            <a:srgbClr val="FFFFFF"/>
          </a:solidFill>
          <a:ln/>
        </p:spPr>
      </p:sp>
      <p:sp>
        <p:nvSpPr>
          <p:cNvPr id="97284" name="Rectangle 3"/>
          <p:cNvSpPr>
            <a:spLocks noGrp="1" noChangeArrowheads="1"/>
          </p:cNvSpPr>
          <p:nvPr>
            <p:ph type="body" idx="1"/>
          </p:nvPr>
        </p:nvSpPr>
        <p:spPr>
          <a:xfrm>
            <a:off x="908051" y="4741863"/>
            <a:ext cx="4978400" cy="4413250"/>
          </a:xfrm>
          <a:solidFill>
            <a:srgbClr val="FFFFFF"/>
          </a:solidFill>
          <a:ln>
            <a:solidFill>
              <a:srgbClr val="000000"/>
            </a:solidFill>
          </a:ln>
        </p:spPr>
        <p:txBody>
          <a:bodyPr lIns="92080" tIns="46040" rIns="92080" bIns="46040"/>
          <a:lstStyle/>
          <a:p>
            <a:endParaRPr lang="en-GB" altLang="pl-PL"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ymbol zastępczy obrazu slajdu 1"/>
          <p:cNvSpPr>
            <a:spLocks noGrp="1" noRot="1" noChangeAspect="1" noTextEdit="1"/>
          </p:cNvSpPr>
          <p:nvPr>
            <p:ph type="sldImg"/>
          </p:nvPr>
        </p:nvSpPr>
        <p:spPr>
          <a:ln/>
        </p:spPr>
      </p:sp>
      <p:sp>
        <p:nvSpPr>
          <p:cNvPr id="46083" name="Symbol zastępczy notatek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altLang="pl-PL" dirty="0" smtClean="0">
              <a:latin typeface="Times New Roman" pitchFamily="18" charset="0"/>
            </a:endParaRPr>
          </a:p>
        </p:txBody>
      </p:sp>
    </p:spTree>
    <p:extLst>
      <p:ext uri="{BB962C8B-B14F-4D97-AF65-F5344CB8AC3E}">
        <p14:creationId xmlns:p14="http://schemas.microsoft.com/office/powerpoint/2010/main" val="727344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4294967295"/>
          </p:nvPr>
        </p:nvSpPr>
        <p:spPr bwMode="auto">
          <a:xfrm>
            <a:off x="3847890" y="9480936"/>
            <a:ext cx="2945024" cy="49966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0413" eaLnBrk="0" hangingPunct="0">
              <a:spcBef>
                <a:spcPct val="30000"/>
              </a:spcBef>
              <a:defRPr sz="1200">
                <a:solidFill>
                  <a:schemeClr val="tx1"/>
                </a:solidFill>
                <a:latin typeface="Times New Roman" pitchFamily="18" charset="0"/>
              </a:defRPr>
            </a:lvl1pPr>
            <a:lvl2pPr marL="742950" indent="-285750" defTabSz="760413" eaLnBrk="0" hangingPunct="0">
              <a:spcBef>
                <a:spcPct val="30000"/>
              </a:spcBef>
              <a:defRPr sz="1200">
                <a:solidFill>
                  <a:schemeClr val="tx1"/>
                </a:solidFill>
                <a:latin typeface="Times New Roman" pitchFamily="18" charset="0"/>
              </a:defRPr>
            </a:lvl2pPr>
            <a:lvl3pPr marL="1143000" indent="-228600" defTabSz="760413" eaLnBrk="0" hangingPunct="0">
              <a:spcBef>
                <a:spcPct val="30000"/>
              </a:spcBef>
              <a:defRPr sz="1200">
                <a:solidFill>
                  <a:schemeClr val="tx1"/>
                </a:solidFill>
                <a:latin typeface="Times New Roman" pitchFamily="18" charset="0"/>
              </a:defRPr>
            </a:lvl3pPr>
            <a:lvl4pPr marL="1600200" indent="-228600" defTabSz="760413" eaLnBrk="0" hangingPunct="0">
              <a:spcBef>
                <a:spcPct val="30000"/>
              </a:spcBef>
              <a:defRPr sz="1200">
                <a:solidFill>
                  <a:schemeClr val="tx1"/>
                </a:solidFill>
                <a:latin typeface="Times New Roman" pitchFamily="18" charset="0"/>
              </a:defRPr>
            </a:lvl4pPr>
            <a:lvl5pPr marL="2057400" indent="-228600" defTabSz="760413" eaLnBrk="0" hangingPunct="0">
              <a:spcBef>
                <a:spcPct val="30000"/>
              </a:spcBef>
              <a:defRPr sz="1200">
                <a:solidFill>
                  <a:schemeClr val="tx1"/>
                </a:solidFill>
                <a:latin typeface="Times New Roman" pitchFamily="18" charset="0"/>
              </a:defRPr>
            </a:lvl5pPr>
            <a:lvl6pPr marL="2514600" indent="-228600" defTabSz="760413" eaLnBrk="0" fontAlgn="base" hangingPunct="0">
              <a:spcBef>
                <a:spcPct val="30000"/>
              </a:spcBef>
              <a:spcAft>
                <a:spcPct val="0"/>
              </a:spcAft>
              <a:defRPr sz="1200">
                <a:solidFill>
                  <a:schemeClr val="tx1"/>
                </a:solidFill>
                <a:latin typeface="Times New Roman" pitchFamily="18" charset="0"/>
              </a:defRPr>
            </a:lvl6pPr>
            <a:lvl7pPr marL="2971800" indent="-228600" defTabSz="760413" eaLnBrk="0" fontAlgn="base" hangingPunct="0">
              <a:spcBef>
                <a:spcPct val="30000"/>
              </a:spcBef>
              <a:spcAft>
                <a:spcPct val="0"/>
              </a:spcAft>
              <a:defRPr sz="1200">
                <a:solidFill>
                  <a:schemeClr val="tx1"/>
                </a:solidFill>
                <a:latin typeface="Times New Roman" pitchFamily="18" charset="0"/>
              </a:defRPr>
            </a:lvl7pPr>
            <a:lvl8pPr marL="3429000" indent="-228600" defTabSz="760413" eaLnBrk="0" fontAlgn="base" hangingPunct="0">
              <a:spcBef>
                <a:spcPct val="30000"/>
              </a:spcBef>
              <a:spcAft>
                <a:spcPct val="0"/>
              </a:spcAft>
              <a:defRPr sz="1200">
                <a:solidFill>
                  <a:schemeClr val="tx1"/>
                </a:solidFill>
                <a:latin typeface="Times New Roman" pitchFamily="18" charset="0"/>
              </a:defRPr>
            </a:lvl8pPr>
            <a:lvl9pPr marL="3886200" indent="-228600" defTabSz="760413" eaLnBrk="0" fontAlgn="base" hangingPunct="0">
              <a:spcBef>
                <a:spcPct val="30000"/>
              </a:spcBef>
              <a:spcAft>
                <a:spcPct val="0"/>
              </a:spcAft>
              <a:defRPr sz="1200">
                <a:solidFill>
                  <a:schemeClr val="tx1"/>
                </a:solidFill>
                <a:latin typeface="Times New Roman" pitchFamily="18" charset="0"/>
              </a:defRPr>
            </a:lvl9pPr>
          </a:lstStyle>
          <a:p>
            <a:pPr algn="ctr">
              <a:spcBef>
                <a:spcPct val="0"/>
              </a:spcBef>
            </a:pPr>
            <a:fld id="{8D4FD33E-04A4-4D5D-830F-7E130FBC214E}" type="slidenum">
              <a:rPr lang="pl-PL" altLang="pl-PL" sz="1000">
                <a:latin typeface="Times New Roman CE" pitchFamily="18" charset="0"/>
              </a:rPr>
              <a:pPr algn="ctr">
                <a:spcBef>
                  <a:spcPct val="0"/>
                </a:spcBef>
              </a:pPr>
              <a:t>16</a:t>
            </a:fld>
            <a:endParaRPr lang="pl-PL" altLang="pl-PL" sz="1000">
              <a:latin typeface="Times New Roman CE" pitchFamily="18" charset="0"/>
            </a:endParaRPr>
          </a:p>
        </p:txBody>
      </p:sp>
      <p:sp>
        <p:nvSpPr>
          <p:cNvPr id="81923" name="Rectangle 1026"/>
          <p:cNvSpPr>
            <a:spLocks noGrp="1" noRot="1" noChangeAspect="1" noChangeArrowheads="1" noTextEdit="1"/>
          </p:cNvSpPr>
          <p:nvPr>
            <p:ph type="sldImg"/>
          </p:nvPr>
        </p:nvSpPr>
        <p:spPr>
          <a:xfrm>
            <a:off x="909638" y="752475"/>
            <a:ext cx="4972050" cy="3730625"/>
          </a:xfrm>
          <a:solidFill>
            <a:srgbClr val="FFFFFF"/>
          </a:solidFill>
          <a:ln/>
        </p:spPr>
      </p:sp>
      <p:sp>
        <p:nvSpPr>
          <p:cNvPr id="81924" name="Rectangle 1027"/>
          <p:cNvSpPr>
            <a:spLocks noGrp="1" noChangeArrowheads="1"/>
          </p:cNvSpPr>
          <p:nvPr>
            <p:ph type="body" idx="1"/>
          </p:nvPr>
        </p:nvSpPr>
        <p:spPr>
          <a:xfrm>
            <a:off x="907626" y="4768405"/>
            <a:ext cx="4976075" cy="4439548"/>
          </a:xfrm>
          <a:solidFill>
            <a:srgbClr val="FFFFFF"/>
          </a:solidFill>
          <a:ln>
            <a:solidFill>
              <a:srgbClr val="000000"/>
            </a:solidFill>
          </a:ln>
        </p:spPr>
        <p:txBody>
          <a:bodyPr lIns="91989" tIns="45994" rIns="91989" bIns="45994"/>
          <a:lstStyle/>
          <a:p>
            <a:endParaRPr lang="en-GB" altLang="pl-PL" smtClean="0">
              <a:latin typeface="Times New Roman" pitchFamily="18" charset="0"/>
            </a:endParaRPr>
          </a:p>
        </p:txBody>
      </p:sp>
    </p:spTree>
    <p:extLst>
      <p:ext uri="{BB962C8B-B14F-4D97-AF65-F5344CB8AC3E}">
        <p14:creationId xmlns:p14="http://schemas.microsoft.com/office/powerpoint/2010/main" val="2577496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4780260"/>
      </p:ext>
    </p:extLst>
  </p:cSld>
  <p:clrMapOvr>
    <a:masterClrMapping/>
  </p:clrMapOvr>
  <p:transition spd="slow">
    <p:cover dir="l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3897721"/>
      </p:ext>
    </p:extLst>
  </p:cSld>
  <p:clrMapOvr>
    <a:masterClrMapping/>
  </p:clrMapOvr>
  <p:transition spd="slow">
    <p:cover dir="l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lajd tytułowy">
    <p:spTree>
      <p:nvGrpSpPr>
        <p:cNvPr id="1" name=""/>
        <p:cNvGrpSpPr/>
        <p:nvPr/>
      </p:nvGrpSpPr>
      <p:grpSpPr>
        <a:xfrm>
          <a:off x="0" y="0"/>
          <a:ext cx="0" cy="0"/>
          <a:chOff x="0" y="0"/>
          <a:chExt cx="0" cy="0"/>
        </a:xfrm>
      </p:grpSpPr>
      <p:sp>
        <p:nvSpPr>
          <p:cNvPr id="2"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useBgFill="1">
        <p:nvSpPr>
          <p:cNvPr id="3" name="Rounded Rectangle 7"/>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4"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5"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6" name="Rectangle 12"/>
          <p:cNvSpPr/>
          <p:nvPr/>
        </p:nvSpPr>
        <p:spPr>
          <a:xfrm>
            <a:off x="7712075" y="3136900"/>
            <a:ext cx="911225" cy="2074863"/>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7" name="Rectangle 13"/>
          <p:cNvSpPr/>
          <p:nvPr/>
        </p:nvSpPr>
        <p:spPr>
          <a:xfrm>
            <a:off x="446088" y="3055938"/>
            <a:ext cx="6946900" cy="22447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8" name="Rectangle 10"/>
          <p:cNvSpPr/>
          <p:nvPr/>
        </p:nvSpPr>
        <p:spPr>
          <a:xfrm>
            <a:off x="541338" y="4559300"/>
            <a:ext cx="6756400" cy="663575"/>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9" name="Rectangle 9"/>
          <p:cNvSpPr/>
          <p:nvPr/>
        </p:nvSpPr>
        <p:spPr>
          <a:xfrm>
            <a:off x="539750" y="3140075"/>
            <a:ext cx="6759575" cy="207645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0" name="Rectangle 6"/>
          <p:cNvSpPr/>
          <p:nvPr userDrawn="1"/>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useBgFill="1">
        <p:nvSpPr>
          <p:cNvPr id="11" name="Rounded Rectangle 7"/>
          <p:cNvSpPr/>
          <p:nvPr userDrawn="1"/>
        </p:nvSpPr>
        <p:spPr>
          <a:xfrm>
            <a:off x="-76200" y="-114300"/>
            <a:ext cx="9324975" cy="706755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grpSp>
        <p:nvGrpSpPr>
          <p:cNvPr id="34" name="Grupa 33"/>
          <p:cNvGrpSpPr/>
          <p:nvPr userDrawn="1"/>
        </p:nvGrpSpPr>
        <p:grpSpPr>
          <a:xfrm>
            <a:off x="0" y="99708"/>
            <a:ext cx="9144000" cy="619430"/>
            <a:chOff x="0" y="99708"/>
            <a:chExt cx="9144000" cy="619430"/>
          </a:xfrm>
        </p:grpSpPr>
        <p:grpSp>
          <p:nvGrpSpPr>
            <p:cNvPr id="35" name="Grupa 5"/>
            <p:cNvGrpSpPr>
              <a:grpSpLocks/>
            </p:cNvGrpSpPr>
            <p:nvPr/>
          </p:nvGrpSpPr>
          <p:grpSpPr bwMode="auto">
            <a:xfrm>
              <a:off x="0" y="139700"/>
              <a:ext cx="9144000" cy="579438"/>
              <a:chOff x="0" y="89352"/>
              <a:chExt cx="9906000" cy="579858"/>
            </a:xfrm>
          </p:grpSpPr>
          <p:sp>
            <p:nvSpPr>
              <p:cNvPr id="37" name="Line 27"/>
              <p:cNvSpPr>
                <a:spLocks noChangeShapeType="1"/>
              </p:cNvSpPr>
              <p:nvPr userDrawn="1"/>
            </p:nvSpPr>
            <p:spPr bwMode="auto">
              <a:xfrm>
                <a:off x="1209014" y="357514"/>
                <a:ext cx="7487973" cy="320"/>
              </a:xfrm>
              <a:prstGeom prst="line">
                <a:avLst/>
              </a:prstGeom>
              <a:noFill/>
              <a:ln w="19050">
                <a:solidFill>
                  <a:schemeClr val="accent2">
                    <a:lumMod val="50000"/>
                  </a:schemeClr>
                </a:solidFill>
                <a:round/>
                <a:headEnd/>
                <a:tailEnd/>
              </a:ln>
              <a:extLst>
                <a:ext uri="{909E8E84-426E-40DD-AFC4-6F175D3DCCD1}">
                  <a14:hiddenFill xmlns:a14="http://schemas.microsoft.com/office/drawing/2010/main">
                    <a:noFill/>
                  </a14:hiddenFill>
                </a:ext>
              </a:extLst>
            </p:spPr>
            <p:txBody>
              <a:bodyPr wrap="none" anchor="ctr"/>
              <a:lstStyle/>
              <a:p>
                <a:pPr algn="ctr" eaLnBrk="0" hangingPunct="0">
                  <a:defRPr/>
                </a:pPr>
                <a:endParaRPr lang="pl-PL">
                  <a:ln>
                    <a:solidFill>
                      <a:schemeClr val="bg2">
                        <a:lumMod val="10000"/>
                      </a:schemeClr>
                    </a:solidFill>
                  </a:ln>
                </a:endParaRPr>
              </a:p>
            </p:txBody>
          </p:sp>
          <p:sp>
            <p:nvSpPr>
              <p:cNvPr id="38" name="Rectangle 9"/>
              <p:cNvSpPr>
                <a:spLocks noChangeArrowheads="1"/>
              </p:cNvSpPr>
              <p:nvPr userDrawn="1"/>
            </p:nvSpPr>
            <p:spPr bwMode="auto">
              <a:xfrm>
                <a:off x="0" y="89352"/>
                <a:ext cx="9906000" cy="201613"/>
              </a:xfrm>
              <a:prstGeom prst="rect">
                <a:avLst/>
              </a:prstGeom>
              <a:noFill/>
              <a:ln w="9525">
                <a:noFill/>
                <a:miter lim="800000"/>
                <a:headEnd/>
                <a:tailEnd/>
              </a:ln>
              <a:effectLst/>
            </p:spPr>
            <p:txBody>
              <a:bodyPr wrap="none"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hangingPunct="0">
                  <a:defRPr/>
                </a:pPr>
                <a:r>
                  <a:rPr lang="pl-PL" sz="1200" spc="50" dirty="0">
                    <a:ln w="11430"/>
                    <a:solidFill>
                      <a:schemeClr val="accent2">
                        <a:lumMod val="50000"/>
                      </a:schemeClr>
                    </a:solidFill>
                  </a:rPr>
                  <a:t>MI</a:t>
                </a:r>
                <a:r>
                  <a:rPr lang="en-GB" sz="1200" spc="50" dirty="0">
                    <a:ln w="11430"/>
                    <a:solidFill>
                      <a:schemeClr val="accent2">
                        <a:lumMod val="50000"/>
                      </a:schemeClr>
                    </a:solidFill>
                  </a:rPr>
                  <a:t>NISTRY OF</a:t>
                </a:r>
                <a:r>
                  <a:rPr lang="pl-PL" sz="1200" spc="50" dirty="0">
                    <a:ln w="11430"/>
                    <a:solidFill>
                      <a:schemeClr val="accent2">
                        <a:lumMod val="50000"/>
                      </a:schemeClr>
                    </a:solidFill>
                  </a:rPr>
                  <a:t> </a:t>
                </a:r>
                <a:r>
                  <a:rPr lang="en-GB" sz="1200" spc="50" dirty="0">
                    <a:ln w="11430"/>
                    <a:solidFill>
                      <a:schemeClr val="accent2">
                        <a:lumMod val="50000"/>
                      </a:schemeClr>
                    </a:solidFill>
                  </a:rPr>
                  <a:t>NATIONAL</a:t>
                </a:r>
                <a:r>
                  <a:rPr lang="pl-PL" sz="1200" spc="50" dirty="0">
                    <a:ln w="11430"/>
                    <a:solidFill>
                      <a:schemeClr val="accent2">
                        <a:lumMod val="50000"/>
                      </a:schemeClr>
                    </a:solidFill>
                  </a:rPr>
                  <a:t> </a:t>
                </a:r>
                <a:r>
                  <a:rPr lang="en-GB" sz="1200" spc="50" dirty="0">
                    <a:ln w="11430"/>
                    <a:solidFill>
                      <a:schemeClr val="accent2">
                        <a:lumMod val="50000"/>
                      </a:schemeClr>
                    </a:solidFill>
                  </a:rPr>
                  <a:t>DEFENCE</a:t>
                </a:r>
                <a:endParaRPr lang="pl-PL" sz="1200" spc="50" dirty="0">
                  <a:ln w="11430"/>
                  <a:solidFill>
                    <a:schemeClr val="accent2">
                      <a:lumMod val="50000"/>
                    </a:schemeClr>
                  </a:solidFill>
                </a:endParaRPr>
              </a:p>
            </p:txBody>
          </p:sp>
          <p:sp>
            <p:nvSpPr>
              <p:cNvPr id="39" name="Rectangle 9"/>
              <p:cNvSpPr>
                <a:spLocks noChangeArrowheads="1"/>
              </p:cNvSpPr>
              <p:nvPr userDrawn="1"/>
            </p:nvSpPr>
            <p:spPr bwMode="auto">
              <a:xfrm>
                <a:off x="0" y="357514"/>
                <a:ext cx="9906000" cy="311696"/>
              </a:xfrm>
              <a:prstGeom prst="rect">
                <a:avLst/>
              </a:prstGeom>
              <a:noFill/>
              <a:ln>
                <a:noFill/>
              </a:ln>
              <a:extLst/>
            </p:spPr>
            <p:txBody>
              <a:bodyPr wrap="none"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hangingPunct="0">
                  <a:defRPr/>
                </a:pPr>
                <a:r>
                  <a:rPr lang="pl-PL" sz="1200" spc="50" dirty="0">
                    <a:ln w="11430"/>
                    <a:solidFill>
                      <a:schemeClr val="accent2">
                        <a:lumMod val="50000"/>
                      </a:schemeClr>
                    </a:solidFill>
                  </a:rPr>
                  <a:t>M</a:t>
                </a:r>
                <a:r>
                  <a:rPr lang="en-GB" sz="1200" spc="50" dirty="0">
                    <a:ln w="11430"/>
                    <a:solidFill>
                      <a:schemeClr val="accent2">
                        <a:lumMod val="50000"/>
                      </a:schemeClr>
                    </a:solidFill>
                  </a:rPr>
                  <a:t>I</a:t>
                </a:r>
                <a:r>
                  <a:rPr lang="pl-PL" sz="1200" spc="50" dirty="0">
                    <a:ln w="11430"/>
                    <a:solidFill>
                      <a:schemeClr val="accent2">
                        <a:lumMod val="50000"/>
                      </a:schemeClr>
                    </a:solidFill>
                  </a:rPr>
                  <a:t>LITARY CENTRE FOR STANDARDIZATION, QUALITY AND CODIFICATION (WCNJiK)</a:t>
                </a:r>
              </a:p>
            </p:txBody>
          </p:sp>
        </p:grpSp>
        <p:pic>
          <p:nvPicPr>
            <p:cNvPr id="36" name="Obraz 35"/>
            <p:cNvPicPr>
              <a:picLocks noChangeAspect="1" noChangeArrowheads="1"/>
            </p:cNvPicPr>
            <p:nvPr userDrawn="1"/>
          </p:nvPicPr>
          <p:blipFill>
            <a:blip r:embed="rId2" cstate="print"/>
            <a:srcRect/>
            <a:stretch>
              <a:fillRect/>
            </a:stretch>
          </p:blipFill>
          <p:spPr bwMode="auto">
            <a:xfrm>
              <a:off x="275795" y="99708"/>
              <a:ext cx="626773" cy="615920"/>
            </a:xfrm>
            <a:prstGeom prst="rect">
              <a:avLst/>
            </a:prstGeom>
            <a:ln>
              <a:noFill/>
            </a:ln>
            <a:effectLst>
              <a:outerShdw blurRad="190500" algn="tl" rotWithShape="0">
                <a:srgbClr val="000000">
                  <a:alpha val="70000"/>
                </a:srgbClr>
              </a:outerShdw>
            </a:effectLst>
            <a:extLst/>
          </p:spPr>
        </p:pic>
      </p:grpSp>
    </p:spTree>
    <p:extLst>
      <p:ext uri="{BB962C8B-B14F-4D97-AF65-F5344CB8AC3E}">
        <p14:creationId xmlns:p14="http://schemas.microsoft.com/office/powerpoint/2010/main" val="1645135860"/>
      </p:ext>
    </p:extLst>
  </p:cSld>
  <p:clrMapOvr>
    <a:masterClrMapping/>
  </p:clrMapOvr>
  <p:transition spd="slow">
    <p:cover dir="l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7_Slajd tytułowy">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1064643"/>
      </p:ext>
    </p:extLst>
  </p:cSld>
  <p:clrMapOvr>
    <a:masterClrMapping/>
  </p:clrMapOvr>
  <p:transition spd="slow">
    <p:cover dir="l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3_Slajd tytułowy">
    <p:spTree>
      <p:nvGrpSpPr>
        <p:cNvPr id="1" name=""/>
        <p:cNvGrpSpPr/>
        <p:nvPr/>
      </p:nvGrpSpPr>
      <p:grpSpPr>
        <a:xfrm>
          <a:off x="0" y="0"/>
          <a:ext cx="0" cy="0"/>
          <a:chOff x="0" y="0"/>
          <a:chExt cx="0" cy="0"/>
        </a:xfrm>
      </p:grpSpPr>
      <p:grpSp>
        <p:nvGrpSpPr>
          <p:cNvPr id="3" name="Grupa 2"/>
          <p:cNvGrpSpPr/>
          <p:nvPr userDrawn="1"/>
        </p:nvGrpSpPr>
        <p:grpSpPr>
          <a:xfrm>
            <a:off x="0" y="99708"/>
            <a:ext cx="9144000" cy="619430"/>
            <a:chOff x="0" y="99708"/>
            <a:chExt cx="9144000" cy="619430"/>
          </a:xfrm>
        </p:grpSpPr>
        <p:grpSp>
          <p:nvGrpSpPr>
            <p:cNvPr id="4" name="Grupa 5"/>
            <p:cNvGrpSpPr>
              <a:grpSpLocks/>
            </p:cNvGrpSpPr>
            <p:nvPr/>
          </p:nvGrpSpPr>
          <p:grpSpPr bwMode="auto">
            <a:xfrm>
              <a:off x="0" y="139700"/>
              <a:ext cx="9144000" cy="579438"/>
              <a:chOff x="0" y="89352"/>
              <a:chExt cx="9906000" cy="579858"/>
            </a:xfrm>
          </p:grpSpPr>
          <p:sp>
            <p:nvSpPr>
              <p:cNvPr id="6" name="Line 27"/>
              <p:cNvSpPr>
                <a:spLocks noChangeShapeType="1"/>
              </p:cNvSpPr>
              <p:nvPr userDrawn="1"/>
            </p:nvSpPr>
            <p:spPr bwMode="auto">
              <a:xfrm>
                <a:off x="1209014" y="357514"/>
                <a:ext cx="7487973" cy="320"/>
              </a:xfrm>
              <a:prstGeom prst="line">
                <a:avLst/>
              </a:prstGeom>
              <a:noFill/>
              <a:ln w="19050">
                <a:solidFill>
                  <a:schemeClr val="accent2">
                    <a:lumMod val="50000"/>
                  </a:schemeClr>
                </a:solidFill>
                <a:round/>
                <a:headEnd/>
                <a:tailEnd/>
              </a:ln>
              <a:extLst>
                <a:ext uri="{909E8E84-426E-40DD-AFC4-6F175D3DCCD1}">
                  <a14:hiddenFill xmlns:a14="http://schemas.microsoft.com/office/drawing/2010/main">
                    <a:noFill/>
                  </a14:hiddenFill>
                </a:ext>
              </a:extLst>
            </p:spPr>
            <p:txBody>
              <a:bodyPr wrap="none" anchor="ctr"/>
              <a:lstStyle/>
              <a:p>
                <a:pPr algn="ctr" eaLnBrk="0" hangingPunct="0">
                  <a:defRPr/>
                </a:pPr>
                <a:endParaRPr lang="pl-PL">
                  <a:ln>
                    <a:solidFill>
                      <a:schemeClr val="bg2">
                        <a:lumMod val="10000"/>
                      </a:schemeClr>
                    </a:solidFill>
                  </a:ln>
                </a:endParaRPr>
              </a:p>
            </p:txBody>
          </p:sp>
          <p:sp>
            <p:nvSpPr>
              <p:cNvPr id="7" name="Rectangle 9"/>
              <p:cNvSpPr>
                <a:spLocks noChangeArrowheads="1"/>
              </p:cNvSpPr>
              <p:nvPr userDrawn="1"/>
            </p:nvSpPr>
            <p:spPr bwMode="auto">
              <a:xfrm>
                <a:off x="0" y="89352"/>
                <a:ext cx="9906000" cy="201613"/>
              </a:xfrm>
              <a:prstGeom prst="rect">
                <a:avLst/>
              </a:prstGeom>
              <a:noFill/>
              <a:ln w="9525">
                <a:noFill/>
                <a:miter lim="800000"/>
                <a:headEnd/>
                <a:tailEnd/>
              </a:ln>
              <a:effectLst/>
            </p:spPr>
            <p:txBody>
              <a:bodyPr wrap="none"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hangingPunct="0">
                  <a:defRPr/>
                </a:pPr>
                <a:r>
                  <a:rPr lang="pl-PL" sz="1200" spc="50" dirty="0">
                    <a:ln w="11430"/>
                    <a:solidFill>
                      <a:schemeClr val="accent2">
                        <a:lumMod val="50000"/>
                      </a:schemeClr>
                    </a:solidFill>
                  </a:rPr>
                  <a:t>MI</a:t>
                </a:r>
                <a:r>
                  <a:rPr lang="en-GB" sz="1200" spc="50" dirty="0">
                    <a:ln w="11430"/>
                    <a:solidFill>
                      <a:schemeClr val="accent2">
                        <a:lumMod val="50000"/>
                      </a:schemeClr>
                    </a:solidFill>
                  </a:rPr>
                  <a:t>NISTRY OF</a:t>
                </a:r>
                <a:r>
                  <a:rPr lang="pl-PL" sz="1200" spc="50" dirty="0">
                    <a:ln w="11430"/>
                    <a:solidFill>
                      <a:schemeClr val="accent2">
                        <a:lumMod val="50000"/>
                      </a:schemeClr>
                    </a:solidFill>
                  </a:rPr>
                  <a:t> </a:t>
                </a:r>
                <a:r>
                  <a:rPr lang="en-GB" sz="1200" spc="50" dirty="0">
                    <a:ln w="11430"/>
                    <a:solidFill>
                      <a:schemeClr val="accent2">
                        <a:lumMod val="50000"/>
                      </a:schemeClr>
                    </a:solidFill>
                  </a:rPr>
                  <a:t>NATIONAL</a:t>
                </a:r>
                <a:r>
                  <a:rPr lang="pl-PL" sz="1200" spc="50" dirty="0">
                    <a:ln w="11430"/>
                    <a:solidFill>
                      <a:schemeClr val="accent2">
                        <a:lumMod val="50000"/>
                      </a:schemeClr>
                    </a:solidFill>
                  </a:rPr>
                  <a:t> </a:t>
                </a:r>
                <a:r>
                  <a:rPr lang="en-GB" sz="1200" spc="50" dirty="0">
                    <a:ln w="11430"/>
                    <a:solidFill>
                      <a:schemeClr val="accent2">
                        <a:lumMod val="50000"/>
                      </a:schemeClr>
                    </a:solidFill>
                  </a:rPr>
                  <a:t>DEFENCE</a:t>
                </a:r>
                <a:endParaRPr lang="pl-PL" sz="1200" spc="50" dirty="0">
                  <a:ln w="11430"/>
                  <a:solidFill>
                    <a:schemeClr val="accent2">
                      <a:lumMod val="50000"/>
                    </a:schemeClr>
                  </a:solidFill>
                </a:endParaRPr>
              </a:p>
            </p:txBody>
          </p:sp>
          <p:sp>
            <p:nvSpPr>
              <p:cNvPr id="8" name="Rectangle 9"/>
              <p:cNvSpPr>
                <a:spLocks noChangeArrowheads="1"/>
              </p:cNvSpPr>
              <p:nvPr userDrawn="1"/>
            </p:nvSpPr>
            <p:spPr bwMode="auto">
              <a:xfrm>
                <a:off x="0" y="357514"/>
                <a:ext cx="9906000" cy="311696"/>
              </a:xfrm>
              <a:prstGeom prst="rect">
                <a:avLst/>
              </a:prstGeom>
              <a:noFill/>
              <a:ln>
                <a:noFill/>
              </a:ln>
              <a:extLst/>
            </p:spPr>
            <p:txBody>
              <a:bodyPr wrap="none"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hangingPunct="0">
                  <a:defRPr/>
                </a:pPr>
                <a:r>
                  <a:rPr lang="pl-PL" sz="1200" spc="50" dirty="0">
                    <a:ln w="11430"/>
                    <a:solidFill>
                      <a:schemeClr val="accent2">
                        <a:lumMod val="50000"/>
                      </a:schemeClr>
                    </a:solidFill>
                  </a:rPr>
                  <a:t>M</a:t>
                </a:r>
                <a:r>
                  <a:rPr lang="en-GB" sz="1200" spc="50" dirty="0">
                    <a:ln w="11430"/>
                    <a:solidFill>
                      <a:schemeClr val="accent2">
                        <a:lumMod val="50000"/>
                      </a:schemeClr>
                    </a:solidFill>
                  </a:rPr>
                  <a:t>I</a:t>
                </a:r>
                <a:r>
                  <a:rPr lang="pl-PL" sz="1200" spc="50" dirty="0">
                    <a:ln w="11430"/>
                    <a:solidFill>
                      <a:schemeClr val="accent2">
                        <a:lumMod val="50000"/>
                      </a:schemeClr>
                    </a:solidFill>
                  </a:rPr>
                  <a:t>LITARY CENTRE FOR STANDARDIZATION, QUALITY AND CODIFICATION (WCNJiK)</a:t>
                </a:r>
              </a:p>
            </p:txBody>
          </p:sp>
        </p:grpSp>
        <p:pic>
          <p:nvPicPr>
            <p:cNvPr id="5" name="Obraz 4"/>
            <p:cNvPicPr>
              <a:picLocks noChangeAspect="1" noChangeArrowheads="1"/>
            </p:cNvPicPr>
            <p:nvPr userDrawn="1"/>
          </p:nvPicPr>
          <p:blipFill>
            <a:blip r:embed="rId2" cstate="print"/>
            <a:srcRect/>
            <a:stretch>
              <a:fillRect/>
            </a:stretch>
          </p:blipFill>
          <p:spPr bwMode="auto">
            <a:xfrm>
              <a:off x="275795" y="99708"/>
              <a:ext cx="626773" cy="615920"/>
            </a:xfrm>
            <a:prstGeom prst="rect">
              <a:avLst/>
            </a:prstGeom>
            <a:ln>
              <a:noFill/>
            </a:ln>
            <a:effectLst>
              <a:outerShdw blurRad="190500" algn="tl" rotWithShape="0">
                <a:srgbClr val="000000">
                  <a:alpha val="70000"/>
                </a:srgbClr>
              </a:outerShdw>
            </a:effectLst>
            <a:extLst/>
          </p:spPr>
        </p:pic>
      </p:grpSp>
    </p:spTree>
    <p:extLst>
      <p:ext uri="{BB962C8B-B14F-4D97-AF65-F5344CB8AC3E}">
        <p14:creationId xmlns:p14="http://schemas.microsoft.com/office/powerpoint/2010/main" val="1677604415"/>
      </p:ext>
    </p:extLst>
  </p:cSld>
  <p:clrMapOvr>
    <a:masterClrMapping/>
  </p:clrMapOvr>
  <p:transition spd="slow">
    <p:cover dir="ld"/>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print">
            <a:duotone>
              <a:schemeClr val="bg2">
                <a:shade val="30000"/>
                <a:satMod val="455000"/>
              </a:schemeClr>
              <a:schemeClr val="bg2">
                <a:tint val="95000"/>
                <a:satMod val="120000"/>
              </a:schemeClr>
            </a:duotone>
          </a:blip>
          <a:srcRect/>
          <a:stretch>
            <a:fillRect/>
          </a:stretch>
        </a:blipFill>
        <a:effectLst/>
      </p:bgPr>
    </p:bg>
    <p:spTree>
      <p:nvGrpSpPr>
        <p:cNvPr id="1" name=""/>
        <p:cNvGrpSpPr/>
        <p:nvPr/>
      </p:nvGrpSpPr>
      <p:grpSpPr>
        <a:xfrm>
          <a:off x="0" y="0"/>
          <a:ext cx="0" cy="0"/>
          <a:chOff x="0" y="0"/>
          <a:chExt cx="0" cy="0"/>
        </a:xfrm>
      </p:grpSpPr>
      <p:grpSp>
        <p:nvGrpSpPr>
          <p:cNvPr id="11" name="Grupa 10"/>
          <p:cNvGrpSpPr/>
          <p:nvPr/>
        </p:nvGrpSpPr>
        <p:grpSpPr>
          <a:xfrm>
            <a:off x="0" y="99708"/>
            <a:ext cx="9144000" cy="619430"/>
            <a:chOff x="0" y="99708"/>
            <a:chExt cx="9144000" cy="619430"/>
          </a:xfrm>
        </p:grpSpPr>
        <p:grpSp>
          <p:nvGrpSpPr>
            <p:cNvPr id="13" name="Grupa 5"/>
            <p:cNvGrpSpPr>
              <a:grpSpLocks/>
            </p:cNvGrpSpPr>
            <p:nvPr/>
          </p:nvGrpSpPr>
          <p:grpSpPr bwMode="auto">
            <a:xfrm>
              <a:off x="0" y="139700"/>
              <a:ext cx="9144000" cy="579438"/>
              <a:chOff x="0" y="89352"/>
              <a:chExt cx="9906000" cy="579858"/>
            </a:xfrm>
          </p:grpSpPr>
          <p:sp>
            <p:nvSpPr>
              <p:cNvPr id="16" name="Line 27"/>
              <p:cNvSpPr>
                <a:spLocks noChangeShapeType="1"/>
              </p:cNvSpPr>
              <p:nvPr userDrawn="1"/>
            </p:nvSpPr>
            <p:spPr bwMode="auto">
              <a:xfrm>
                <a:off x="1209014" y="357514"/>
                <a:ext cx="7487973" cy="320"/>
              </a:xfrm>
              <a:prstGeom prst="line">
                <a:avLst/>
              </a:prstGeom>
              <a:noFill/>
              <a:ln w="19050">
                <a:solidFill>
                  <a:schemeClr val="accent2">
                    <a:lumMod val="50000"/>
                  </a:schemeClr>
                </a:solidFill>
                <a:round/>
                <a:headEnd/>
                <a:tailEnd/>
              </a:ln>
              <a:extLst>
                <a:ext uri="{909E8E84-426E-40DD-AFC4-6F175D3DCCD1}">
                  <a14:hiddenFill xmlns:a14="http://schemas.microsoft.com/office/drawing/2010/main">
                    <a:noFill/>
                  </a14:hiddenFill>
                </a:ext>
              </a:extLst>
            </p:spPr>
            <p:txBody>
              <a:bodyPr wrap="none" anchor="ctr"/>
              <a:lstStyle/>
              <a:p>
                <a:pPr algn="ctr" eaLnBrk="0" hangingPunct="0">
                  <a:defRPr/>
                </a:pPr>
                <a:endParaRPr lang="pl-PL">
                  <a:ln>
                    <a:solidFill>
                      <a:schemeClr val="bg2">
                        <a:lumMod val="10000"/>
                      </a:schemeClr>
                    </a:solidFill>
                  </a:ln>
                </a:endParaRPr>
              </a:p>
            </p:txBody>
          </p:sp>
          <p:sp>
            <p:nvSpPr>
              <p:cNvPr id="17" name="Rectangle 9"/>
              <p:cNvSpPr>
                <a:spLocks noChangeArrowheads="1"/>
              </p:cNvSpPr>
              <p:nvPr userDrawn="1"/>
            </p:nvSpPr>
            <p:spPr bwMode="auto">
              <a:xfrm>
                <a:off x="0" y="89352"/>
                <a:ext cx="9906000" cy="201613"/>
              </a:xfrm>
              <a:prstGeom prst="rect">
                <a:avLst/>
              </a:prstGeom>
              <a:noFill/>
              <a:ln w="9525">
                <a:noFill/>
                <a:miter lim="800000"/>
                <a:headEnd/>
                <a:tailEnd/>
              </a:ln>
              <a:effectLst/>
            </p:spPr>
            <p:txBody>
              <a:bodyPr wrap="none"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hangingPunct="0">
                  <a:defRPr/>
                </a:pPr>
                <a:r>
                  <a:rPr lang="pl-PL" sz="1200" spc="50" dirty="0">
                    <a:ln w="11430"/>
                    <a:solidFill>
                      <a:schemeClr val="accent2">
                        <a:lumMod val="50000"/>
                      </a:schemeClr>
                    </a:solidFill>
                  </a:rPr>
                  <a:t>MI</a:t>
                </a:r>
                <a:r>
                  <a:rPr lang="en-GB" sz="1200" spc="50" dirty="0">
                    <a:ln w="11430"/>
                    <a:solidFill>
                      <a:schemeClr val="accent2">
                        <a:lumMod val="50000"/>
                      </a:schemeClr>
                    </a:solidFill>
                  </a:rPr>
                  <a:t>NISTRY OF</a:t>
                </a:r>
                <a:r>
                  <a:rPr lang="pl-PL" sz="1200" spc="50" dirty="0">
                    <a:ln w="11430"/>
                    <a:solidFill>
                      <a:schemeClr val="accent2">
                        <a:lumMod val="50000"/>
                      </a:schemeClr>
                    </a:solidFill>
                  </a:rPr>
                  <a:t> </a:t>
                </a:r>
                <a:r>
                  <a:rPr lang="en-GB" sz="1200" spc="50" dirty="0">
                    <a:ln w="11430"/>
                    <a:solidFill>
                      <a:schemeClr val="accent2">
                        <a:lumMod val="50000"/>
                      </a:schemeClr>
                    </a:solidFill>
                  </a:rPr>
                  <a:t>NATIONAL</a:t>
                </a:r>
                <a:r>
                  <a:rPr lang="pl-PL" sz="1200" spc="50" dirty="0">
                    <a:ln w="11430"/>
                    <a:solidFill>
                      <a:schemeClr val="accent2">
                        <a:lumMod val="50000"/>
                      </a:schemeClr>
                    </a:solidFill>
                  </a:rPr>
                  <a:t> </a:t>
                </a:r>
                <a:r>
                  <a:rPr lang="en-GB" sz="1200" spc="50" dirty="0">
                    <a:ln w="11430"/>
                    <a:solidFill>
                      <a:schemeClr val="accent2">
                        <a:lumMod val="50000"/>
                      </a:schemeClr>
                    </a:solidFill>
                  </a:rPr>
                  <a:t>DEFENCE</a:t>
                </a:r>
                <a:endParaRPr lang="pl-PL" sz="1200" spc="50" dirty="0">
                  <a:ln w="11430"/>
                  <a:solidFill>
                    <a:schemeClr val="accent2">
                      <a:lumMod val="50000"/>
                    </a:schemeClr>
                  </a:solidFill>
                </a:endParaRPr>
              </a:p>
            </p:txBody>
          </p:sp>
          <p:sp>
            <p:nvSpPr>
              <p:cNvPr id="18" name="Rectangle 9"/>
              <p:cNvSpPr>
                <a:spLocks noChangeArrowheads="1"/>
              </p:cNvSpPr>
              <p:nvPr userDrawn="1"/>
            </p:nvSpPr>
            <p:spPr bwMode="auto">
              <a:xfrm>
                <a:off x="0" y="357514"/>
                <a:ext cx="9906000" cy="311696"/>
              </a:xfrm>
              <a:prstGeom prst="rect">
                <a:avLst/>
              </a:prstGeom>
              <a:noFill/>
              <a:ln>
                <a:noFill/>
              </a:ln>
              <a:extLst/>
            </p:spPr>
            <p:txBody>
              <a:bodyPr wrap="none"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hangingPunct="0">
                  <a:defRPr/>
                </a:pPr>
                <a:r>
                  <a:rPr lang="pl-PL" sz="1200" spc="50" dirty="0">
                    <a:ln w="11430"/>
                    <a:solidFill>
                      <a:schemeClr val="accent2">
                        <a:lumMod val="50000"/>
                      </a:schemeClr>
                    </a:solidFill>
                  </a:rPr>
                  <a:t>M</a:t>
                </a:r>
                <a:r>
                  <a:rPr lang="en-GB" sz="1200" spc="50" dirty="0">
                    <a:ln w="11430"/>
                    <a:solidFill>
                      <a:schemeClr val="accent2">
                        <a:lumMod val="50000"/>
                      </a:schemeClr>
                    </a:solidFill>
                  </a:rPr>
                  <a:t>I</a:t>
                </a:r>
                <a:r>
                  <a:rPr lang="pl-PL" sz="1200" spc="50" dirty="0">
                    <a:ln w="11430"/>
                    <a:solidFill>
                      <a:schemeClr val="accent2">
                        <a:lumMod val="50000"/>
                      </a:schemeClr>
                    </a:solidFill>
                  </a:rPr>
                  <a:t>LITARY CENTRE FOR STANDARDIZATION, QUALITY AND CODIFICATION (WCNJiK)</a:t>
                </a:r>
              </a:p>
            </p:txBody>
          </p:sp>
        </p:grpSp>
        <p:pic>
          <p:nvPicPr>
            <p:cNvPr id="15" name="Obraz 14"/>
            <p:cNvPicPr>
              <a:picLocks noChangeAspect="1" noChangeArrowheads="1"/>
            </p:cNvPicPr>
            <p:nvPr userDrawn="1"/>
          </p:nvPicPr>
          <p:blipFill>
            <a:blip r:embed="rId8" cstate="print"/>
            <a:srcRect/>
            <a:stretch>
              <a:fillRect/>
            </a:stretch>
          </p:blipFill>
          <p:spPr bwMode="auto">
            <a:xfrm>
              <a:off x="275795" y="99708"/>
              <a:ext cx="626773" cy="615920"/>
            </a:xfrm>
            <a:prstGeom prst="rect">
              <a:avLst/>
            </a:prstGeom>
            <a:ln>
              <a:noFill/>
            </a:ln>
            <a:effectLst>
              <a:outerShdw blurRad="190500" algn="tl" rotWithShape="0">
                <a:srgbClr val="000000">
                  <a:alpha val="70000"/>
                </a:srgbClr>
              </a:outerShdw>
            </a:effectLst>
            <a:extLst/>
          </p:spPr>
        </p:pic>
      </p:grpSp>
    </p:spTree>
  </p:cSld>
  <p:clrMap bg1="lt1" tx1="dk1" bg2="lt2" tx2="dk2" accent1="accent1" accent2="accent2" accent3="accent3" accent4="accent4" accent5="accent5" accent6="accent6" hlink="hlink" folHlink="folHlink"/>
  <p:sldLayoutIdLst>
    <p:sldLayoutId id="2147485402" r:id="rId1"/>
    <p:sldLayoutId id="2147485403" r:id="rId2"/>
    <p:sldLayoutId id="2147485404" r:id="rId3"/>
    <p:sldLayoutId id="2147485415" r:id="rId4"/>
    <p:sldLayoutId id="2147485416" r:id="rId5"/>
  </p:sldLayoutIdLst>
  <p:transition spd="slow">
    <p:cover dir="ld"/>
  </p:transition>
  <p:timing>
    <p:tnLst>
      <p:par>
        <p:cTn id="1" dur="indefinite" restart="never" nodeType="tmRoot"/>
      </p:par>
    </p:tnLst>
  </p:timing>
  <p:hf sldNum="0" hdr="0" ftr="0" dt="0"/>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2.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0.png"/><Relationship Id="rId4" Type="http://schemas.microsoft.com/office/2007/relationships/hdphoto" Target="../media/hdphoto2.wdp"/></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diagramLayout" Target="../diagrams/layout1.xml"/><Relationship Id="rId7" Type="http://schemas.openxmlformats.org/officeDocument/2006/relationships/image" Target="../media/image2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28.png"/><Relationship Id="rId5" Type="http://schemas.openxmlformats.org/officeDocument/2006/relationships/diagramColors" Target="../diagrams/colors1.xml"/><Relationship Id="rId10" Type="http://schemas.openxmlformats.org/officeDocument/2006/relationships/image" Target="../media/image27.png"/><Relationship Id="rId4" Type="http://schemas.openxmlformats.org/officeDocument/2006/relationships/diagramQuickStyle" Target="../diagrams/quickStyle1.xml"/><Relationship Id="rId9"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9.emf"/><Relationship Id="rId4" Type="http://schemas.openxmlformats.org/officeDocument/2006/relationships/oleObject" Target="../embeddings/oleObject2.bin"/></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842" name="Text Box 2"/>
          <p:cNvSpPr txBox="1">
            <a:spLocks noChangeArrowheads="1"/>
          </p:cNvSpPr>
          <p:nvPr/>
        </p:nvSpPr>
        <p:spPr bwMode="auto">
          <a:xfrm>
            <a:off x="0" y="1202716"/>
            <a:ext cx="9144000" cy="1631216"/>
          </a:xfrm>
          <a:prstGeom prst="rect">
            <a:avLst/>
          </a:prstGeom>
          <a:noFill/>
          <a:ln w="12700">
            <a:noFill/>
            <a:miter lim="800000"/>
            <a:headEnd type="none" w="sm" len="sm"/>
            <a:tailEnd type="none" w="sm" len="sm"/>
          </a:ln>
          <a:effec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762000" eaLnBrk="0" hangingPunct="0">
              <a:defRPr/>
            </a:pPr>
            <a:r>
              <a:rPr lang="pl-PL" sz="4000" kern="0" spc="50" dirty="0">
                <a:ln w="11430"/>
                <a:solidFill>
                  <a:srgbClr val="A50021"/>
                </a:solidFill>
                <a:effectLst>
                  <a:outerShdw blurRad="76200" dist="50800" dir="5400000" algn="tl" rotWithShape="0">
                    <a:srgbClr val="000000">
                      <a:alpha val="65000"/>
                    </a:srgbClr>
                  </a:outerShdw>
                </a:effectLst>
                <a:latin typeface="Arial Black" pitchFamily="34" charset="0"/>
                <a:ea typeface="+mj-ea"/>
                <a:cs typeface="+mj-cs"/>
              </a:rPr>
              <a:t>DEFENCE STANDARDIZATION </a:t>
            </a:r>
            <a:br>
              <a:rPr lang="pl-PL" sz="4000" kern="0" spc="50" dirty="0">
                <a:ln w="11430"/>
                <a:solidFill>
                  <a:srgbClr val="A50021"/>
                </a:solidFill>
                <a:effectLst>
                  <a:outerShdw blurRad="76200" dist="50800" dir="5400000" algn="tl" rotWithShape="0">
                    <a:srgbClr val="000000">
                      <a:alpha val="65000"/>
                    </a:srgbClr>
                  </a:outerShdw>
                </a:effectLst>
                <a:latin typeface="Arial Black" pitchFamily="34" charset="0"/>
                <a:ea typeface="+mj-ea"/>
                <a:cs typeface="+mj-cs"/>
              </a:rPr>
            </a:br>
            <a:r>
              <a:rPr lang="pl-PL" sz="4000" kern="0" spc="50" dirty="0">
                <a:ln w="11430"/>
                <a:solidFill>
                  <a:srgbClr val="A50021"/>
                </a:solidFill>
                <a:effectLst>
                  <a:outerShdw blurRad="76200" dist="50800" dir="5400000" algn="tl" rotWithShape="0">
                    <a:srgbClr val="000000">
                      <a:alpha val="65000"/>
                    </a:srgbClr>
                  </a:outerShdw>
                </a:effectLst>
                <a:latin typeface="Arial Black" pitchFamily="34" charset="0"/>
                <a:ea typeface="+mj-ea"/>
                <a:cs typeface="+mj-cs"/>
              </a:rPr>
              <a:t>IN POLAND  </a:t>
            </a:r>
          </a:p>
          <a:p>
            <a:pPr algn="ctr" defTabSz="762000" eaLnBrk="0" hangingPunct="0">
              <a:defRPr/>
            </a:pPr>
            <a:endParaRPr lang="pl-PL" sz="2000" i="1" kern="0" spc="50" dirty="0" smtClean="0">
              <a:ln w="11430"/>
              <a:solidFill>
                <a:srgbClr val="A50021"/>
              </a:solidFill>
              <a:effectLst>
                <a:outerShdw blurRad="76200" dist="50800" dir="5400000" algn="tl" rotWithShape="0">
                  <a:srgbClr val="000000">
                    <a:alpha val="65000"/>
                  </a:srgbClr>
                </a:outerShdw>
              </a:effectLst>
              <a:latin typeface="Arial Black" pitchFamily="34" charset="0"/>
              <a:ea typeface="+mj-ea"/>
              <a:cs typeface="+mj-cs"/>
            </a:endParaRPr>
          </a:p>
        </p:txBody>
      </p:sp>
      <p:sp>
        <p:nvSpPr>
          <p:cNvPr id="13315" name="Text Box 3"/>
          <p:cNvSpPr txBox="1">
            <a:spLocks noChangeArrowheads="1"/>
          </p:cNvSpPr>
          <p:nvPr/>
        </p:nvSpPr>
        <p:spPr bwMode="auto">
          <a:xfrm>
            <a:off x="4627563" y="5799138"/>
            <a:ext cx="1841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eaLnBrk="0" hangingPunct="0">
              <a:defRPr sz="1600" b="1">
                <a:solidFill>
                  <a:schemeClr val="bg1"/>
                </a:solidFill>
                <a:latin typeface="Arial" pitchFamily="34" charset="0"/>
                <a:cs typeface="Arial" pitchFamily="34" charset="0"/>
              </a:defRPr>
            </a:lvl1pPr>
            <a:lvl2pPr marL="742950" indent="-285750" defTabSz="762000" eaLnBrk="0" hangingPunct="0">
              <a:defRPr sz="1600" b="1">
                <a:solidFill>
                  <a:schemeClr val="bg1"/>
                </a:solidFill>
                <a:latin typeface="Arial" pitchFamily="34" charset="0"/>
                <a:cs typeface="Arial" pitchFamily="34" charset="0"/>
              </a:defRPr>
            </a:lvl2pPr>
            <a:lvl3pPr marL="1143000" indent="-228600" defTabSz="762000" eaLnBrk="0" hangingPunct="0">
              <a:defRPr sz="1600" b="1">
                <a:solidFill>
                  <a:schemeClr val="bg1"/>
                </a:solidFill>
                <a:latin typeface="Arial" pitchFamily="34" charset="0"/>
                <a:cs typeface="Arial" pitchFamily="34" charset="0"/>
              </a:defRPr>
            </a:lvl3pPr>
            <a:lvl4pPr marL="1600200" indent="-228600" defTabSz="762000" eaLnBrk="0" hangingPunct="0">
              <a:defRPr sz="1600" b="1">
                <a:solidFill>
                  <a:schemeClr val="bg1"/>
                </a:solidFill>
                <a:latin typeface="Arial" pitchFamily="34" charset="0"/>
                <a:cs typeface="Arial" pitchFamily="34" charset="0"/>
              </a:defRPr>
            </a:lvl4pPr>
            <a:lvl5pPr marL="2057400" indent="-228600" defTabSz="762000" eaLnBrk="0" hangingPunct="0">
              <a:defRPr sz="1600" b="1">
                <a:solidFill>
                  <a:schemeClr val="bg1"/>
                </a:solidFill>
                <a:latin typeface="Arial" pitchFamily="34" charset="0"/>
                <a:cs typeface="Arial" pitchFamily="34" charset="0"/>
              </a:defRPr>
            </a:lvl5pPr>
            <a:lvl6pPr marL="2514600" indent="-228600" defTabSz="762000"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defTabSz="762000"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defTabSz="762000"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defTabSz="762000" eaLnBrk="0" fontAlgn="base" hangingPunct="0">
              <a:spcBef>
                <a:spcPct val="0"/>
              </a:spcBef>
              <a:spcAft>
                <a:spcPct val="0"/>
              </a:spcAft>
              <a:defRPr sz="1600" b="1">
                <a:solidFill>
                  <a:schemeClr val="bg1"/>
                </a:solidFill>
                <a:latin typeface="Arial" pitchFamily="34" charset="0"/>
                <a:cs typeface="Arial" pitchFamily="34" charset="0"/>
              </a:defRPr>
            </a:lvl9pPr>
          </a:lstStyle>
          <a:p>
            <a:endParaRPr lang="en-GB" altLang="pl-PL" sz="800">
              <a:solidFill>
                <a:schemeClr val="tx1"/>
              </a:solidFill>
              <a:latin typeface="Times New Roman CE" pitchFamily="18" charset="0"/>
            </a:endParaRPr>
          </a:p>
        </p:txBody>
      </p:sp>
      <p:sp>
        <p:nvSpPr>
          <p:cNvPr id="13316" name="Rectangle 4"/>
          <p:cNvSpPr>
            <a:spLocks noChangeArrowheads="1"/>
          </p:cNvSpPr>
          <p:nvPr/>
        </p:nvSpPr>
        <p:spPr bwMode="auto">
          <a:xfrm>
            <a:off x="4364038" y="4119685"/>
            <a:ext cx="4221162"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defTabSz="762000" eaLnBrk="0" hangingPunct="0">
              <a:defRPr sz="1600" b="1">
                <a:solidFill>
                  <a:schemeClr val="bg1"/>
                </a:solidFill>
                <a:latin typeface="Arial" pitchFamily="34" charset="0"/>
                <a:cs typeface="Arial" pitchFamily="34" charset="0"/>
              </a:defRPr>
            </a:lvl1pPr>
            <a:lvl2pPr marL="742950" indent="-285750" defTabSz="762000" eaLnBrk="0" hangingPunct="0">
              <a:defRPr sz="1600" b="1">
                <a:solidFill>
                  <a:schemeClr val="bg1"/>
                </a:solidFill>
                <a:latin typeface="Arial" pitchFamily="34" charset="0"/>
                <a:cs typeface="Arial" pitchFamily="34" charset="0"/>
              </a:defRPr>
            </a:lvl2pPr>
            <a:lvl3pPr marL="1143000" indent="-228600" defTabSz="762000" eaLnBrk="0" hangingPunct="0">
              <a:defRPr sz="1600" b="1">
                <a:solidFill>
                  <a:schemeClr val="bg1"/>
                </a:solidFill>
                <a:latin typeface="Arial" pitchFamily="34" charset="0"/>
                <a:cs typeface="Arial" pitchFamily="34" charset="0"/>
              </a:defRPr>
            </a:lvl3pPr>
            <a:lvl4pPr marL="1600200" indent="-228600" defTabSz="762000" eaLnBrk="0" hangingPunct="0">
              <a:defRPr sz="1600" b="1">
                <a:solidFill>
                  <a:schemeClr val="bg1"/>
                </a:solidFill>
                <a:latin typeface="Arial" pitchFamily="34" charset="0"/>
                <a:cs typeface="Arial" pitchFamily="34" charset="0"/>
              </a:defRPr>
            </a:lvl4pPr>
            <a:lvl5pPr marL="2057400" indent="-228600" defTabSz="762000" eaLnBrk="0" hangingPunct="0">
              <a:defRPr sz="1600" b="1">
                <a:solidFill>
                  <a:schemeClr val="bg1"/>
                </a:solidFill>
                <a:latin typeface="Arial" pitchFamily="34" charset="0"/>
                <a:cs typeface="Arial" pitchFamily="34" charset="0"/>
              </a:defRPr>
            </a:lvl5pPr>
            <a:lvl6pPr marL="2514600" indent="-228600" defTabSz="762000"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defTabSz="762000"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defTabSz="762000"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defTabSz="762000" eaLnBrk="0" fontAlgn="base" hangingPunct="0">
              <a:spcBef>
                <a:spcPct val="0"/>
              </a:spcBef>
              <a:spcAft>
                <a:spcPct val="0"/>
              </a:spcAft>
              <a:defRPr sz="1600" b="1">
                <a:solidFill>
                  <a:schemeClr val="bg1"/>
                </a:solidFill>
                <a:latin typeface="Arial" pitchFamily="34" charset="0"/>
                <a:cs typeface="Arial" pitchFamily="34" charset="0"/>
              </a:defRPr>
            </a:lvl9pPr>
          </a:lstStyle>
          <a:p>
            <a:endParaRPr lang="en-GB" altLang="pl-PL" sz="2000" i="1">
              <a:solidFill>
                <a:srgbClr val="CC3300"/>
              </a:solidFill>
              <a:latin typeface="Comic Sans MS" pitchFamily="66" charset="0"/>
            </a:endParaRPr>
          </a:p>
        </p:txBody>
      </p:sp>
      <p:sp>
        <p:nvSpPr>
          <p:cNvPr id="13317" name="Text Box 6"/>
          <p:cNvSpPr txBox="1">
            <a:spLocks noChangeArrowheads="1"/>
          </p:cNvSpPr>
          <p:nvPr/>
        </p:nvSpPr>
        <p:spPr bwMode="auto">
          <a:xfrm>
            <a:off x="4627563" y="5799138"/>
            <a:ext cx="1841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eaLnBrk="0" hangingPunct="0">
              <a:defRPr sz="1600" b="1">
                <a:solidFill>
                  <a:schemeClr val="bg1"/>
                </a:solidFill>
                <a:latin typeface="Arial" pitchFamily="34" charset="0"/>
                <a:cs typeface="Arial" pitchFamily="34" charset="0"/>
              </a:defRPr>
            </a:lvl1pPr>
            <a:lvl2pPr marL="742950" indent="-285750" defTabSz="762000" eaLnBrk="0" hangingPunct="0">
              <a:defRPr sz="1600" b="1">
                <a:solidFill>
                  <a:schemeClr val="bg1"/>
                </a:solidFill>
                <a:latin typeface="Arial" pitchFamily="34" charset="0"/>
                <a:cs typeface="Arial" pitchFamily="34" charset="0"/>
              </a:defRPr>
            </a:lvl2pPr>
            <a:lvl3pPr marL="1143000" indent="-228600" defTabSz="762000" eaLnBrk="0" hangingPunct="0">
              <a:defRPr sz="1600" b="1">
                <a:solidFill>
                  <a:schemeClr val="bg1"/>
                </a:solidFill>
                <a:latin typeface="Arial" pitchFamily="34" charset="0"/>
                <a:cs typeface="Arial" pitchFamily="34" charset="0"/>
              </a:defRPr>
            </a:lvl3pPr>
            <a:lvl4pPr marL="1600200" indent="-228600" defTabSz="762000" eaLnBrk="0" hangingPunct="0">
              <a:defRPr sz="1600" b="1">
                <a:solidFill>
                  <a:schemeClr val="bg1"/>
                </a:solidFill>
                <a:latin typeface="Arial" pitchFamily="34" charset="0"/>
                <a:cs typeface="Arial" pitchFamily="34" charset="0"/>
              </a:defRPr>
            </a:lvl4pPr>
            <a:lvl5pPr marL="2057400" indent="-228600" defTabSz="762000" eaLnBrk="0" hangingPunct="0">
              <a:defRPr sz="1600" b="1">
                <a:solidFill>
                  <a:schemeClr val="bg1"/>
                </a:solidFill>
                <a:latin typeface="Arial" pitchFamily="34" charset="0"/>
                <a:cs typeface="Arial" pitchFamily="34" charset="0"/>
              </a:defRPr>
            </a:lvl5pPr>
            <a:lvl6pPr marL="2514600" indent="-228600" defTabSz="762000"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defTabSz="762000"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defTabSz="762000"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defTabSz="762000" eaLnBrk="0" fontAlgn="base" hangingPunct="0">
              <a:spcBef>
                <a:spcPct val="0"/>
              </a:spcBef>
              <a:spcAft>
                <a:spcPct val="0"/>
              </a:spcAft>
              <a:defRPr sz="1600" b="1">
                <a:solidFill>
                  <a:schemeClr val="bg1"/>
                </a:solidFill>
                <a:latin typeface="Arial" pitchFamily="34" charset="0"/>
                <a:cs typeface="Arial" pitchFamily="34" charset="0"/>
              </a:defRPr>
            </a:lvl9pPr>
          </a:lstStyle>
          <a:p>
            <a:endParaRPr lang="en-GB" altLang="pl-PL" sz="800">
              <a:solidFill>
                <a:schemeClr val="tx1"/>
              </a:solidFill>
              <a:latin typeface="Times New Roman CE" pitchFamily="18" charset="0"/>
            </a:endParaRPr>
          </a:p>
        </p:txBody>
      </p:sp>
      <p:sp>
        <p:nvSpPr>
          <p:cNvPr id="803851" name="Rectangle 11"/>
          <p:cNvSpPr>
            <a:spLocks noChangeArrowheads="1"/>
          </p:cNvSpPr>
          <p:nvPr/>
        </p:nvSpPr>
        <p:spPr bwMode="auto">
          <a:xfrm>
            <a:off x="4923692" y="4385582"/>
            <a:ext cx="4009292" cy="1696362"/>
          </a:xfrm>
          <a:prstGeom prst="rect">
            <a:avLst/>
          </a:prstGeom>
          <a:noFill/>
          <a:ln w="12700">
            <a:noFill/>
            <a:miter lim="800000"/>
            <a:headEnd/>
            <a:tailEnd/>
          </a:ln>
          <a:effectLst/>
        </p:spPr>
        <p:txBody>
          <a:bodyPr lIns="90488" tIns="44450" rIns="90488" bIns="44450">
            <a:spAutoFit/>
          </a:bodyPr>
          <a:lstStyle/>
          <a:p>
            <a:pPr defTabSz="762000" eaLnBrk="0" hangingPunct="0">
              <a:spcBef>
                <a:spcPct val="20000"/>
              </a:spcBef>
              <a:defRPr/>
            </a:pPr>
            <a:r>
              <a:rPr lang="pl-PL" sz="1800" i="1" kern="0" cap="all" dirty="0" smtClean="0">
                <a:ln w="0"/>
                <a:solidFill>
                  <a:srgbClr val="990000"/>
                </a:solidFill>
                <a:effectLst>
                  <a:reflection blurRad="12700" stA="50000" endPos="50000" dist="5000" dir="5400000" sy="-100000" rotWithShape="0"/>
                </a:effectLst>
                <a:latin typeface="Times New Roman" pitchFamily="18" charset="0"/>
              </a:rPr>
              <a:t>MAJ PIOTR PETRYNOWSKI</a:t>
            </a:r>
          </a:p>
          <a:p>
            <a:pPr defTabSz="762000" eaLnBrk="0" hangingPunct="0">
              <a:spcBef>
                <a:spcPct val="20000"/>
              </a:spcBef>
              <a:defRPr/>
            </a:pPr>
            <a:endParaRPr lang="pl-PL" sz="1800" i="1" kern="0" cap="all" dirty="0">
              <a:ln w="0"/>
              <a:solidFill>
                <a:srgbClr val="990000"/>
              </a:solidFill>
              <a:effectLst>
                <a:reflection blurRad="12700" stA="50000" endPos="50000" dist="5000" dir="5400000" sy="-100000" rotWithShape="0"/>
              </a:effectLst>
              <a:latin typeface="Times New Roman" pitchFamily="18" charset="0"/>
            </a:endParaRPr>
          </a:p>
          <a:p>
            <a:pPr defTabSz="762000" eaLnBrk="0" hangingPunct="0">
              <a:spcBef>
                <a:spcPct val="20000"/>
              </a:spcBef>
              <a:defRPr/>
            </a:pPr>
            <a:r>
              <a:rPr lang="pl-PL" sz="1800" i="1" kern="0" cap="all" dirty="0" err="1" smtClean="0">
                <a:ln w="0"/>
                <a:solidFill>
                  <a:srgbClr val="990000"/>
                </a:solidFill>
                <a:effectLst>
                  <a:reflection blurRad="12700" stA="50000" endPos="50000" dist="5000" dir="5400000" sy="-100000" rotWithShape="0"/>
                </a:effectLst>
                <a:latin typeface="Times New Roman" pitchFamily="18" charset="0"/>
              </a:rPr>
              <a:t>Wcnjik</a:t>
            </a:r>
            <a:endParaRPr lang="pl-PL" sz="1800" i="1" kern="0" cap="all" dirty="0" smtClean="0">
              <a:ln w="0"/>
              <a:solidFill>
                <a:srgbClr val="990000"/>
              </a:solidFill>
              <a:effectLst>
                <a:reflection blurRad="12700" stA="50000" endPos="50000" dist="5000" dir="5400000" sy="-100000" rotWithShape="0"/>
              </a:effectLst>
              <a:latin typeface="Times New Roman" pitchFamily="18" charset="0"/>
            </a:endParaRPr>
          </a:p>
          <a:p>
            <a:pPr defTabSz="762000" eaLnBrk="0" hangingPunct="0">
              <a:spcBef>
                <a:spcPct val="20000"/>
              </a:spcBef>
              <a:defRPr/>
            </a:pPr>
            <a:r>
              <a:rPr lang="pl-PL" sz="1800" i="1" kern="0" cap="all" dirty="0" smtClean="0">
                <a:ln w="0"/>
                <a:solidFill>
                  <a:srgbClr val="990000"/>
                </a:solidFill>
                <a:effectLst>
                  <a:reflection blurRad="12700" stA="50000" endPos="50000" dist="5000" dir="5400000" sy="-100000" rotWithShape="0"/>
                </a:effectLst>
                <a:latin typeface="Times New Roman" pitchFamily="18" charset="0"/>
              </a:rPr>
              <a:t>T</a:t>
            </a:r>
            <a:r>
              <a:rPr lang="pl-PL" sz="1800" i="1" kern="0" dirty="0" smtClean="0">
                <a:ln w="0"/>
                <a:solidFill>
                  <a:srgbClr val="990000"/>
                </a:solidFill>
                <a:effectLst>
                  <a:reflection blurRad="12700" stA="50000" endPos="50000" dist="5000" dir="5400000" sy="-100000" rotWithShape="0"/>
                </a:effectLst>
                <a:latin typeface="Times New Roman" pitchFamily="18" charset="0"/>
              </a:rPr>
              <a:t>el. +48 261 845 755</a:t>
            </a:r>
          </a:p>
          <a:p>
            <a:pPr defTabSz="762000" eaLnBrk="0" hangingPunct="0">
              <a:spcBef>
                <a:spcPct val="20000"/>
              </a:spcBef>
              <a:defRPr/>
            </a:pPr>
            <a:r>
              <a:rPr lang="pl-PL" sz="1800" i="1" kern="0" dirty="0" smtClean="0">
                <a:ln w="0"/>
                <a:solidFill>
                  <a:srgbClr val="990000"/>
                </a:solidFill>
                <a:effectLst>
                  <a:reflection blurRad="12700" stA="50000" endPos="50000" dist="5000" dir="5400000" sy="-100000" rotWithShape="0"/>
                </a:effectLst>
                <a:latin typeface="Times New Roman" pitchFamily="18" charset="0"/>
              </a:rPr>
              <a:t>E-mail: p.petrynowski@ron.mil.pl</a:t>
            </a:r>
            <a:endParaRPr lang="en-GB" sz="1800" i="1" kern="0" dirty="0">
              <a:ln w="0"/>
              <a:solidFill>
                <a:srgbClr val="990000"/>
              </a:solidFill>
              <a:effectLst>
                <a:reflection blurRad="12700" stA="50000" endPos="50000" dist="5000" dir="5400000" sy="-100000" rotWithShape="0"/>
              </a:effectLst>
              <a:latin typeface="Times New Roman" pitchFamily="18" charset="0"/>
            </a:endParaRPr>
          </a:p>
        </p:txBody>
      </p:sp>
      <p:pic>
        <p:nvPicPr>
          <p:cNvPr id="8" name="Obraz 7"/>
          <p:cNvPicPr>
            <a:picLocks noChangeAspect="1" noChangeArrowheads="1"/>
          </p:cNvPicPr>
          <p:nvPr/>
        </p:nvPicPr>
        <p:blipFill>
          <a:blip r:embed="rId3" cstate="print"/>
          <a:srcRect/>
          <a:stretch>
            <a:fillRect/>
          </a:stretch>
        </p:blipFill>
        <p:spPr bwMode="auto">
          <a:xfrm>
            <a:off x="1200399" y="3384551"/>
            <a:ext cx="2566988" cy="2522537"/>
          </a:xfrm>
          <a:prstGeom prst="rect">
            <a:avLst/>
          </a:prstGeom>
          <a:ln>
            <a:noFill/>
          </a:ln>
          <a:effectLst>
            <a:outerShdw blurRad="190500" algn="tl" rotWithShape="0">
              <a:srgbClr val="000000">
                <a:alpha val="70000"/>
              </a:srgbClr>
            </a:outerShdw>
          </a:effectLst>
          <a:extLst/>
        </p:spPr>
      </p:pic>
    </p:spTree>
  </p:cSld>
  <p:clrMapOvr>
    <a:masterClrMapping/>
  </p:clrMapOvr>
  <p:transition spd="slow">
    <p:cover dir="l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WordArt 2"/>
          <p:cNvSpPr>
            <a:spLocks noChangeArrowheads="1" noChangeShapeType="1" noTextEdit="1"/>
          </p:cNvSpPr>
          <p:nvPr/>
        </p:nvSpPr>
        <p:spPr bwMode="auto">
          <a:xfrm>
            <a:off x="933450" y="1533525"/>
            <a:ext cx="7089775" cy="4257675"/>
          </a:xfrm>
          <a:prstGeom prst="rect">
            <a:avLst/>
          </a:prstGeom>
        </p:spPr>
        <p:txBody>
          <a:bodyPr wrap="none" fromWordArt="1">
            <a:prstTxWarp prst="textDoubleWave1">
              <a:avLst>
                <a:gd name="adj1" fmla="val 3556"/>
                <a:gd name="adj2" fmla="val 0"/>
              </a:avLst>
            </a:prstTxWarp>
          </a:bodyPr>
          <a:lstStyle/>
          <a:p>
            <a:pPr algn="ctr"/>
            <a:r>
              <a:rPr lang="pl-PL" sz="3600" kern="10">
                <a:ln w="17780">
                  <a:solidFill>
                    <a:srgbClr val="FFFFFF"/>
                  </a:solidFill>
                  <a:miter lim="800000"/>
                  <a:headEnd/>
                  <a:tailEnd/>
                </a:ln>
                <a:solidFill>
                  <a:srgbClr val="295B60"/>
                </a:solidFill>
                <a:effectLst>
                  <a:outerShdw blurRad="38100" dist="38100" dir="2700000" algn="tl" rotWithShape="0">
                    <a:srgbClr val="000000">
                      <a:alpha val="43137"/>
                    </a:srgbClr>
                  </a:outerShdw>
                </a:effectLst>
                <a:latin typeface="Impact"/>
              </a:rPr>
              <a:t>Development </a:t>
            </a:r>
          </a:p>
          <a:p>
            <a:pPr algn="ctr"/>
            <a:r>
              <a:rPr lang="pl-PL" sz="3600" kern="10">
                <a:ln w="17780">
                  <a:solidFill>
                    <a:srgbClr val="FFFFFF"/>
                  </a:solidFill>
                  <a:miter lim="800000"/>
                  <a:headEnd/>
                  <a:tailEnd/>
                </a:ln>
                <a:solidFill>
                  <a:srgbClr val="295B60"/>
                </a:solidFill>
                <a:effectLst>
                  <a:outerShdw blurRad="38100" dist="38100" dir="2700000" algn="tl" rotWithShape="0">
                    <a:srgbClr val="000000">
                      <a:alpha val="43137"/>
                    </a:srgbClr>
                  </a:outerShdw>
                </a:effectLst>
                <a:latin typeface="Impact"/>
              </a:rPr>
              <a:t>of standardization</a:t>
            </a:r>
          </a:p>
          <a:p>
            <a:pPr algn="ctr"/>
            <a:r>
              <a:rPr lang="pl-PL" sz="3600" kern="10">
                <a:ln w="17780">
                  <a:solidFill>
                    <a:srgbClr val="FFFFFF"/>
                  </a:solidFill>
                  <a:miter lim="800000"/>
                  <a:headEnd/>
                  <a:tailEnd/>
                </a:ln>
                <a:solidFill>
                  <a:srgbClr val="295B60"/>
                </a:solidFill>
                <a:effectLst>
                  <a:outerShdw blurRad="38100" dist="38100" dir="2700000" algn="tl" rotWithShape="0">
                    <a:srgbClr val="000000">
                      <a:alpha val="43137"/>
                    </a:srgbClr>
                  </a:outerShdw>
                </a:effectLst>
                <a:latin typeface="Impact"/>
              </a:rPr>
              <a:t>documents</a:t>
            </a:r>
          </a:p>
        </p:txBody>
      </p:sp>
    </p:spTree>
  </p:cSld>
  <p:clrMapOvr>
    <a:masterClrMapping/>
  </p:clrMapOvr>
  <p:transition spd="slow">
    <p:cover dir="l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5"/>
          <p:cNvSpPr>
            <a:spLocks noChangeArrowheads="1"/>
          </p:cNvSpPr>
          <p:nvPr/>
        </p:nvSpPr>
        <p:spPr bwMode="auto">
          <a:xfrm>
            <a:off x="2768600" y="1204129"/>
            <a:ext cx="5813121" cy="1249202"/>
          </a:xfrm>
          <a:prstGeom prst="flowChartAlternateProcess">
            <a:avLst/>
          </a:prstGeom>
          <a:solidFill>
            <a:schemeClr val="accent2">
              <a:lumMod val="40000"/>
              <a:lumOff val="60000"/>
            </a:schemeClr>
          </a:solidFill>
          <a:ln w="254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a:defRPr sz="1600" b="1">
                <a:solidFill>
                  <a:schemeClr val="bg1"/>
                </a:solidFill>
                <a:latin typeface="Arial" pitchFamily="34" charset="0"/>
                <a:cs typeface="Arial" pitchFamily="34" charset="0"/>
              </a:defRPr>
            </a:lvl1pPr>
            <a:lvl2pPr marL="742950" indent="-285750">
              <a:defRPr sz="1600" b="1">
                <a:solidFill>
                  <a:schemeClr val="bg1"/>
                </a:solidFill>
                <a:latin typeface="Arial" pitchFamily="34" charset="0"/>
                <a:cs typeface="Arial" pitchFamily="34" charset="0"/>
              </a:defRPr>
            </a:lvl2pPr>
            <a:lvl3pPr marL="1143000" indent="-228600">
              <a:defRPr sz="1600" b="1">
                <a:solidFill>
                  <a:schemeClr val="bg1"/>
                </a:solidFill>
                <a:latin typeface="Arial" pitchFamily="34" charset="0"/>
                <a:cs typeface="Arial" pitchFamily="34" charset="0"/>
              </a:defRPr>
            </a:lvl3pPr>
            <a:lvl4pPr marL="1600200" indent="-228600">
              <a:defRPr sz="1600" b="1">
                <a:solidFill>
                  <a:schemeClr val="bg1"/>
                </a:solidFill>
                <a:latin typeface="Arial" pitchFamily="34" charset="0"/>
                <a:cs typeface="Arial" pitchFamily="34" charset="0"/>
              </a:defRPr>
            </a:lvl4pPr>
            <a:lvl5pPr marL="2057400" indent="-228600">
              <a:defRPr sz="1600" b="1">
                <a:solidFill>
                  <a:schemeClr val="bg1"/>
                </a:solidFill>
                <a:latin typeface="Arial" pitchFamily="34" charset="0"/>
                <a:cs typeface="Arial" pitchFamily="34" charset="0"/>
              </a:defRPr>
            </a:lvl5pPr>
            <a:lvl6pPr marL="2514600" indent="-228600" algn="ctr"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algn="ctr"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algn="ctr"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algn="ctr" eaLnBrk="0" fontAlgn="base" hangingPunct="0">
              <a:spcBef>
                <a:spcPct val="0"/>
              </a:spcBef>
              <a:spcAft>
                <a:spcPct val="0"/>
              </a:spcAft>
              <a:defRPr sz="1600" b="1">
                <a:solidFill>
                  <a:schemeClr val="bg1"/>
                </a:solidFill>
                <a:latin typeface="Arial" pitchFamily="34" charset="0"/>
                <a:cs typeface="Arial" pitchFamily="34" charset="0"/>
              </a:defRPr>
            </a:lvl9pPr>
          </a:lstStyle>
          <a:p>
            <a:pPr algn="ctr" eaLnBrk="0" hangingPunct="0">
              <a:defRPr/>
            </a:pPr>
            <a:r>
              <a:rPr lang="en-US" altLang="pl-PL" sz="2000" dirty="0" err="1" smtClean="0">
                <a:solidFill>
                  <a:schemeClr val="accent2">
                    <a:lumMod val="50000"/>
                  </a:schemeClr>
                </a:solidFill>
              </a:rPr>
              <a:t>MoD</a:t>
            </a:r>
            <a:r>
              <a:rPr lang="en-US" altLang="pl-PL" sz="2000" dirty="0" smtClean="0">
                <a:solidFill>
                  <a:schemeClr val="accent2">
                    <a:lumMod val="50000"/>
                  </a:schemeClr>
                </a:solidFill>
              </a:rPr>
              <a:t> </a:t>
            </a:r>
            <a:r>
              <a:rPr lang="en-US" altLang="pl-PL" sz="2000" dirty="0">
                <a:solidFill>
                  <a:schemeClr val="accent2">
                    <a:lumMod val="50000"/>
                  </a:schemeClr>
                </a:solidFill>
              </a:rPr>
              <a:t>Decision of </a:t>
            </a:r>
            <a:r>
              <a:rPr lang="en-US" altLang="pl-PL" sz="2000" dirty="0" smtClean="0">
                <a:solidFill>
                  <a:schemeClr val="accent2">
                    <a:lumMod val="50000"/>
                  </a:schemeClr>
                </a:solidFill>
              </a:rPr>
              <a:t>1</a:t>
            </a:r>
            <a:r>
              <a:rPr lang="pl-PL" altLang="pl-PL" sz="2000" dirty="0" smtClean="0">
                <a:solidFill>
                  <a:schemeClr val="accent2">
                    <a:lumMod val="50000"/>
                  </a:schemeClr>
                </a:solidFill>
              </a:rPr>
              <a:t>9</a:t>
            </a:r>
            <a:r>
              <a:rPr lang="en-US" altLang="pl-PL" sz="2000" dirty="0" smtClean="0">
                <a:solidFill>
                  <a:schemeClr val="accent2">
                    <a:lumMod val="50000"/>
                  </a:schemeClr>
                </a:solidFill>
              </a:rPr>
              <a:t> </a:t>
            </a:r>
            <a:r>
              <a:rPr lang="pl-PL" altLang="pl-PL" sz="2000" dirty="0" smtClean="0">
                <a:solidFill>
                  <a:schemeClr val="accent2">
                    <a:lumMod val="50000"/>
                  </a:schemeClr>
                </a:solidFill>
              </a:rPr>
              <a:t>Sept</a:t>
            </a:r>
            <a:r>
              <a:rPr lang="en-US" altLang="pl-PL" sz="2000" dirty="0" smtClean="0">
                <a:solidFill>
                  <a:schemeClr val="accent2">
                    <a:lumMod val="50000"/>
                  </a:schemeClr>
                </a:solidFill>
              </a:rPr>
              <a:t> 20</a:t>
            </a:r>
            <a:r>
              <a:rPr lang="pl-PL" altLang="pl-PL" sz="2000" dirty="0" smtClean="0">
                <a:solidFill>
                  <a:schemeClr val="accent2">
                    <a:lumMod val="50000"/>
                  </a:schemeClr>
                </a:solidFill>
              </a:rPr>
              <a:t>18</a:t>
            </a:r>
            <a:r>
              <a:rPr lang="en-US" altLang="pl-PL" sz="2000" dirty="0" smtClean="0">
                <a:solidFill>
                  <a:schemeClr val="accent2">
                    <a:lumMod val="50000"/>
                  </a:schemeClr>
                </a:solidFill>
              </a:rPr>
              <a:t> </a:t>
            </a:r>
            <a:endParaRPr lang="pl-PL" altLang="pl-PL" sz="2000" dirty="0" smtClean="0">
              <a:solidFill>
                <a:schemeClr val="accent2">
                  <a:lumMod val="50000"/>
                </a:schemeClr>
              </a:solidFill>
            </a:endParaRPr>
          </a:p>
          <a:p>
            <a:pPr algn="ctr" eaLnBrk="0" hangingPunct="0">
              <a:defRPr/>
            </a:pPr>
            <a:r>
              <a:rPr lang="en-US" altLang="pl-PL" sz="2000" dirty="0" smtClean="0">
                <a:solidFill>
                  <a:schemeClr val="accent2">
                    <a:lumMod val="50000"/>
                  </a:schemeClr>
                </a:solidFill>
              </a:rPr>
              <a:t>on </a:t>
            </a:r>
            <a:r>
              <a:rPr lang="en-US" altLang="pl-PL" sz="2000" dirty="0">
                <a:solidFill>
                  <a:schemeClr val="accent2">
                    <a:lumMod val="50000"/>
                  </a:schemeClr>
                </a:solidFill>
              </a:rPr>
              <a:t>Standardization Works </a:t>
            </a:r>
            <a:r>
              <a:rPr lang="en-US" altLang="pl-PL" sz="2000" dirty="0" smtClean="0">
                <a:solidFill>
                  <a:schemeClr val="accent2">
                    <a:lumMod val="50000"/>
                  </a:schemeClr>
                </a:solidFill>
              </a:rPr>
              <a:t>Principles</a:t>
            </a:r>
            <a:endParaRPr lang="en-US" altLang="pl-PL" sz="2000" dirty="0">
              <a:solidFill>
                <a:schemeClr val="accent2">
                  <a:lumMod val="50000"/>
                </a:schemeClr>
              </a:solidFill>
            </a:endParaRPr>
          </a:p>
        </p:txBody>
      </p:sp>
      <p:sp>
        <p:nvSpPr>
          <p:cNvPr id="40965" name="Text Box 4109"/>
          <p:cNvSpPr txBox="1">
            <a:spLocks noChangeArrowheads="1"/>
          </p:cNvSpPr>
          <p:nvPr/>
        </p:nvSpPr>
        <p:spPr bwMode="auto">
          <a:xfrm>
            <a:off x="-1" y="820738"/>
            <a:ext cx="9144001"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bg1"/>
                </a:solidFill>
                <a:latin typeface="Arial" pitchFamily="34" charset="0"/>
                <a:cs typeface="Arial" pitchFamily="34" charset="0"/>
              </a:defRPr>
            </a:lvl1pPr>
            <a:lvl2pPr marL="742950" indent="-285750" eaLnBrk="0" hangingPunct="0">
              <a:defRPr sz="1600" b="1">
                <a:solidFill>
                  <a:schemeClr val="bg1"/>
                </a:solidFill>
                <a:latin typeface="Arial" pitchFamily="34" charset="0"/>
                <a:cs typeface="Arial" pitchFamily="34" charset="0"/>
              </a:defRPr>
            </a:lvl2pPr>
            <a:lvl3pPr marL="1143000" indent="-228600" eaLnBrk="0" hangingPunct="0">
              <a:defRPr sz="1600" b="1">
                <a:solidFill>
                  <a:schemeClr val="bg1"/>
                </a:solidFill>
                <a:latin typeface="Arial" pitchFamily="34" charset="0"/>
                <a:cs typeface="Arial" pitchFamily="34" charset="0"/>
              </a:defRPr>
            </a:lvl3pPr>
            <a:lvl4pPr marL="1600200" indent="-228600" eaLnBrk="0" hangingPunct="0">
              <a:defRPr sz="1600" b="1">
                <a:solidFill>
                  <a:schemeClr val="bg1"/>
                </a:solidFill>
                <a:latin typeface="Arial" pitchFamily="34" charset="0"/>
                <a:cs typeface="Arial" pitchFamily="34" charset="0"/>
              </a:defRPr>
            </a:lvl4pPr>
            <a:lvl5pPr marL="2057400" indent="-228600" eaLnBrk="0" hangingPunct="0">
              <a:defRPr sz="16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600" b="1">
                <a:solidFill>
                  <a:schemeClr val="bg1"/>
                </a:solidFill>
                <a:latin typeface="Arial" pitchFamily="34" charset="0"/>
                <a:cs typeface="Arial" pitchFamily="34" charset="0"/>
              </a:defRPr>
            </a:lvl9pPr>
          </a:lstStyle>
          <a:p>
            <a:pPr algn="ctr" eaLnBrk="1" hangingPunct="1">
              <a:lnSpc>
                <a:spcPct val="70000"/>
              </a:lnSpc>
            </a:pPr>
            <a:r>
              <a:rPr lang="pl-PL" altLang="pl-PL" sz="2000" dirty="0">
                <a:solidFill>
                  <a:srgbClr val="0000FF"/>
                </a:solidFill>
              </a:rPr>
              <a:t> </a:t>
            </a:r>
            <a:r>
              <a:rPr lang="pl-PL" altLang="pl-PL" sz="2000" i="1" dirty="0">
                <a:solidFill>
                  <a:srgbClr val="CC3300"/>
                </a:solidFill>
              </a:rPr>
              <a:t>KEY GUIDELINES FOR STANDARDIZATION ACTIVITY</a:t>
            </a:r>
          </a:p>
        </p:txBody>
      </p:sp>
      <p:sp>
        <p:nvSpPr>
          <p:cNvPr id="24580" name="AutoShape 7"/>
          <p:cNvSpPr>
            <a:spLocks noChangeArrowheads="1"/>
          </p:cNvSpPr>
          <p:nvPr/>
        </p:nvSpPr>
        <p:spPr bwMode="auto">
          <a:xfrm>
            <a:off x="2247900" y="3940175"/>
            <a:ext cx="6821671" cy="2617036"/>
          </a:xfrm>
          <a:prstGeom prst="flowChartAlternateProcess">
            <a:avLst/>
          </a:prstGeom>
          <a:solidFill>
            <a:schemeClr val="accent2">
              <a:lumMod val="40000"/>
              <a:lumOff val="60000"/>
            </a:schemeClr>
          </a:solidFill>
          <a:ln w="254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0" hangingPunct="0">
              <a:defRPr/>
            </a:pPr>
            <a:endParaRPr lang="pl-PL" altLang="pl-PL" sz="2000" dirty="0" smtClean="0">
              <a:solidFill>
                <a:schemeClr val="accent2">
                  <a:lumMod val="50000"/>
                </a:schemeClr>
              </a:solidFill>
            </a:endParaRPr>
          </a:p>
          <a:p>
            <a:pPr algn="ctr" eaLnBrk="0" hangingPunct="0">
              <a:defRPr/>
            </a:pPr>
            <a:r>
              <a:rPr lang="pl-PL" altLang="pl-PL" sz="2000" dirty="0" smtClean="0">
                <a:solidFill>
                  <a:srgbClr val="0070C0"/>
                </a:solidFill>
              </a:rPr>
              <a:t>STANDARDIZATION WORKS PRINCIPLES</a:t>
            </a:r>
          </a:p>
          <a:p>
            <a:pPr eaLnBrk="0" hangingPunct="0">
              <a:defRPr/>
            </a:pPr>
            <a:endParaRPr lang="pl-PL" altLang="pl-PL" sz="2000" dirty="0">
              <a:solidFill>
                <a:schemeClr val="accent2">
                  <a:lumMod val="50000"/>
                </a:schemeClr>
              </a:solidFill>
            </a:endParaRPr>
          </a:p>
          <a:p>
            <a:pPr eaLnBrk="0" hangingPunct="0">
              <a:tabLst>
                <a:tab pos="1162050" algn="l"/>
              </a:tabLst>
              <a:defRPr/>
            </a:pPr>
            <a:r>
              <a:rPr lang="pl-PL" altLang="pl-PL" sz="2000" dirty="0">
                <a:solidFill>
                  <a:schemeClr val="accent2">
                    <a:lumMod val="50000"/>
                  </a:schemeClr>
                </a:solidFill>
              </a:rPr>
              <a:t> </a:t>
            </a:r>
            <a:r>
              <a:rPr lang="pl-PL" altLang="pl-PL" dirty="0">
                <a:solidFill>
                  <a:srgbClr val="C00000"/>
                </a:solidFill>
              </a:rPr>
              <a:t>RPNO-01 – </a:t>
            </a:r>
            <a:r>
              <a:rPr lang="pl-PL" altLang="pl-PL" dirty="0" smtClean="0">
                <a:solidFill>
                  <a:srgbClr val="C00000"/>
                </a:solidFill>
              </a:rPr>
              <a:t>Programming</a:t>
            </a:r>
            <a:r>
              <a:rPr lang="pl-PL" altLang="pl-PL" dirty="0">
                <a:solidFill>
                  <a:srgbClr val="C00000"/>
                </a:solidFill>
              </a:rPr>
              <a:t>, development, </a:t>
            </a:r>
            <a:r>
              <a:rPr lang="pl-PL" altLang="pl-PL" dirty="0" err="1">
                <a:solidFill>
                  <a:srgbClr val="C00000"/>
                </a:solidFill>
              </a:rPr>
              <a:t>releasing</a:t>
            </a:r>
            <a:r>
              <a:rPr lang="pl-PL" altLang="pl-PL" dirty="0">
                <a:solidFill>
                  <a:srgbClr val="C00000"/>
                </a:solidFill>
              </a:rPr>
              <a:t> and </a:t>
            </a:r>
            <a:r>
              <a:rPr lang="pl-PL" altLang="pl-PL" dirty="0" err="1">
                <a:solidFill>
                  <a:srgbClr val="C00000"/>
                </a:solidFill>
              </a:rPr>
              <a:t>updating</a:t>
            </a:r>
            <a:r>
              <a:rPr lang="pl-PL" altLang="pl-PL" dirty="0">
                <a:solidFill>
                  <a:srgbClr val="C00000"/>
                </a:solidFill>
              </a:rPr>
              <a:t> </a:t>
            </a:r>
            <a:br>
              <a:rPr lang="pl-PL" altLang="pl-PL" dirty="0">
                <a:solidFill>
                  <a:srgbClr val="C00000"/>
                </a:solidFill>
              </a:rPr>
            </a:br>
            <a:r>
              <a:rPr lang="pl-PL" altLang="pl-PL" dirty="0">
                <a:solidFill>
                  <a:srgbClr val="C00000"/>
                </a:solidFill>
              </a:rPr>
              <a:t>	</a:t>
            </a:r>
            <a:r>
              <a:rPr lang="pl-PL" altLang="pl-PL" dirty="0" smtClean="0">
                <a:solidFill>
                  <a:srgbClr val="C00000"/>
                </a:solidFill>
              </a:rPr>
              <a:t>of </a:t>
            </a:r>
            <a:r>
              <a:rPr lang="pl-PL" altLang="pl-PL" dirty="0" err="1" smtClean="0">
                <a:solidFill>
                  <a:srgbClr val="C00000"/>
                </a:solidFill>
              </a:rPr>
              <a:t>defence</a:t>
            </a:r>
            <a:r>
              <a:rPr lang="pl-PL" altLang="pl-PL" dirty="0" smtClean="0">
                <a:solidFill>
                  <a:srgbClr val="C00000"/>
                </a:solidFill>
              </a:rPr>
              <a:t> </a:t>
            </a:r>
            <a:r>
              <a:rPr lang="pl-PL" altLang="pl-PL" dirty="0" err="1">
                <a:solidFill>
                  <a:srgbClr val="C00000"/>
                </a:solidFill>
              </a:rPr>
              <a:t>standardization</a:t>
            </a:r>
            <a:r>
              <a:rPr lang="pl-PL" altLang="pl-PL" dirty="0">
                <a:solidFill>
                  <a:srgbClr val="C00000"/>
                </a:solidFill>
              </a:rPr>
              <a:t> </a:t>
            </a:r>
            <a:r>
              <a:rPr lang="pl-PL" altLang="pl-PL" dirty="0" err="1">
                <a:solidFill>
                  <a:srgbClr val="C00000"/>
                </a:solidFill>
              </a:rPr>
              <a:t>documents</a:t>
            </a:r>
            <a:endParaRPr lang="pl-PL" altLang="pl-PL" dirty="0">
              <a:solidFill>
                <a:srgbClr val="C00000"/>
              </a:solidFill>
            </a:endParaRPr>
          </a:p>
          <a:p>
            <a:pPr eaLnBrk="0" hangingPunct="0">
              <a:defRPr/>
            </a:pPr>
            <a:endParaRPr lang="pl-PL" altLang="pl-PL" dirty="0">
              <a:solidFill>
                <a:srgbClr val="C00000"/>
              </a:solidFill>
            </a:endParaRPr>
          </a:p>
          <a:p>
            <a:pPr eaLnBrk="0" hangingPunct="0">
              <a:tabLst>
                <a:tab pos="1166813" algn="l"/>
              </a:tabLst>
              <a:defRPr/>
            </a:pPr>
            <a:r>
              <a:rPr lang="pl-PL" altLang="pl-PL" dirty="0">
                <a:solidFill>
                  <a:srgbClr val="C00000"/>
                </a:solidFill>
              </a:rPr>
              <a:t> RPNO-02 – </a:t>
            </a:r>
            <a:r>
              <a:rPr lang="pl-PL" altLang="pl-PL" dirty="0" smtClean="0">
                <a:solidFill>
                  <a:srgbClr val="C00000"/>
                </a:solidFill>
              </a:rPr>
              <a:t>Layout </a:t>
            </a:r>
            <a:r>
              <a:rPr lang="pl-PL" altLang="pl-PL" dirty="0">
                <a:solidFill>
                  <a:srgbClr val="C00000"/>
                </a:solidFill>
              </a:rPr>
              <a:t>and </a:t>
            </a:r>
            <a:r>
              <a:rPr lang="pl-PL" altLang="pl-PL" dirty="0" err="1">
                <a:solidFill>
                  <a:srgbClr val="C00000"/>
                </a:solidFill>
              </a:rPr>
              <a:t>editing</a:t>
            </a:r>
            <a:r>
              <a:rPr lang="pl-PL" altLang="pl-PL" dirty="0">
                <a:solidFill>
                  <a:srgbClr val="C00000"/>
                </a:solidFill>
              </a:rPr>
              <a:t> </a:t>
            </a:r>
            <a:r>
              <a:rPr lang="pl-PL" altLang="pl-PL" dirty="0" smtClean="0">
                <a:solidFill>
                  <a:srgbClr val="C00000"/>
                </a:solidFill>
              </a:rPr>
              <a:t>of </a:t>
            </a:r>
            <a:r>
              <a:rPr lang="pl-PL" altLang="pl-PL" dirty="0" err="1" smtClean="0">
                <a:solidFill>
                  <a:srgbClr val="C00000"/>
                </a:solidFill>
              </a:rPr>
              <a:t>defence</a:t>
            </a:r>
            <a:r>
              <a:rPr lang="pl-PL" altLang="pl-PL" dirty="0" smtClean="0">
                <a:solidFill>
                  <a:srgbClr val="C00000"/>
                </a:solidFill>
              </a:rPr>
              <a:t> </a:t>
            </a:r>
            <a:r>
              <a:rPr lang="pl-PL" altLang="pl-PL" dirty="0" err="1" smtClean="0">
                <a:solidFill>
                  <a:srgbClr val="C00000"/>
                </a:solidFill>
              </a:rPr>
              <a:t>standardization</a:t>
            </a:r>
            <a:r>
              <a:rPr lang="pl-PL" altLang="pl-PL" dirty="0" smtClean="0">
                <a:solidFill>
                  <a:srgbClr val="C00000"/>
                </a:solidFill>
              </a:rPr>
              <a:t> </a:t>
            </a:r>
            <a:br>
              <a:rPr lang="pl-PL" altLang="pl-PL" dirty="0" smtClean="0">
                <a:solidFill>
                  <a:srgbClr val="C00000"/>
                </a:solidFill>
              </a:rPr>
            </a:br>
            <a:r>
              <a:rPr lang="pl-PL" altLang="pl-PL" dirty="0" smtClean="0">
                <a:solidFill>
                  <a:srgbClr val="C00000"/>
                </a:solidFill>
              </a:rPr>
              <a:t>	</a:t>
            </a:r>
            <a:r>
              <a:rPr lang="pl-PL" altLang="pl-PL" dirty="0" err="1" smtClean="0">
                <a:solidFill>
                  <a:srgbClr val="C00000"/>
                </a:solidFill>
              </a:rPr>
              <a:t>documents</a:t>
            </a:r>
            <a:endParaRPr lang="pl-PL" altLang="pl-PL" dirty="0">
              <a:solidFill>
                <a:srgbClr val="C00000"/>
              </a:solidFill>
            </a:endParaRPr>
          </a:p>
        </p:txBody>
      </p:sp>
      <p:pic>
        <p:nvPicPr>
          <p:cNvPr id="3" name="Obraz 2"/>
          <p:cNvPicPr>
            <a:picLocks noChangeAspect="1"/>
          </p:cNvPicPr>
          <p:nvPr/>
        </p:nvPicPr>
        <p:blipFill rotWithShape="1">
          <a:blip r:embed="rId2"/>
          <a:srcRect l="36640" t="11773" r="33088" b="7864"/>
          <a:stretch/>
        </p:blipFill>
        <p:spPr>
          <a:xfrm>
            <a:off x="411857" y="1279598"/>
            <a:ext cx="1648485" cy="2461618"/>
          </a:xfrm>
          <a:prstGeom prst="rect">
            <a:avLst/>
          </a:prstGeom>
          <a:ln>
            <a:noFill/>
          </a:ln>
          <a:effectLst>
            <a:outerShdw blurRad="292100" dist="139700" dir="2700000" algn="tl" rotWithShape="0">
              <a:srgbClr val="333333">
                <a:alpha val="65000"/>
              </a:srgbClr>
            </a:outerShdw>
          </a:effectLst>
        </p:spPr>
      </p:pic>
      <p:pic>
        <p:nvPicPr>
          <p:cNvPr id="4" name="Obraz 3"/>
          <p:cNvPicPr>
            <a:picLocks noChangeAspect="1"/>
          </p:cNvPicPr>
          <p:nvPr/>
        </p:nvPicPr>
        <p:blipFill rotWithShape="1">
          <a:blip r:embed="rId3"/>
          <a:srcRect l="36424" t="10148" r="32677" b="10365"/>
          <a:stretch/>
        </p:blipFill>
        <p:spPr>
          <a:xfrm>
            <a:off x="411857" y="4022241"/>
            <a:ext cx="1648485" cy="238539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627121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ChangeArrowheads="1"/>
          </p:cNvSpPr>
          <p:nvPr/>
        </p:nvSpPr>
        <p:spPr bwMode="auto">
          <a:xfrm>
            <a:off x="1374775" y="2082800"/>
            <a:ext cx="6400800" cy="1425709"/>
          </a:xfrm>
          <a:prstGeom prst="round2Diag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eaLnBrk="0" hangingPunct="0">
              <a:defRPr/>
            </a:pPr>
            <a:r>
              <a:rPr lang="pl-PL" altLang="pl-PL" sz="2000" dirty="0">
                <a:solidFill>
                  <a:schemeClr val="tx1"/>
                </a:solidFill>
              </a:rPr>
              <a:t>PROGRAMME </a:t>
            </a:r>
          </a:p>
          <a:p>
            <a:pPr algn="ctr" eaLnBrk="0" hangingPunct="0">
              <a:defRPr/>
            </a:pPr>
            <a:r>
              <a:rPr lang="pl-PL" altLang="pl-PL" sz="2000" dirty="0">
                <a:solidFill>
                  <a:schemeClr val="tx1"/>
                </a:solidFill>
              </a:rPr>
              <a:t>OF STANDARDIZATION WORKS </a:t>
            </a:r>
          </a:p>
          <a:p>
            <a:pPr algn="ctr" eaLnBrk="0" hangingPunct="0">
              <a:defRPr/>
            </a:pPr>
            <a:r>
              <a:rPr lang="pl-PL" altLang="pl-PL" sz="2000" dirty="0">
                <a:solidFill>
                  <a:schemeClr val="tx1"/>
                </a:solidFill>
              </a:rPr>
              <a:t> FOR ........ </a:t>
            </a:r>
            <a:r>
              <a:rPr lang="pl-PL" altLang="pl-PL" sz="1400" i="1" dirty="0">
                <a:solidFill>
                  <a:schemeClr val="tx1"/>
                </a:solidFill>
              </a:rPr>
              <a:t>(3 </a:t>
            </a:r>
            <a:r>
              <a:rPr lang="pl-PL" altLang="pl-PL" sz="1400" i="1" dirty="0" err="1">
                <a:solidFill>
                  <a:schemeClr val="tx1"/>
                </a:solidFill>
              </a:rPr>
              <a:t>years</a:t>
            </a:r>
            <a:r>
              <a:rPr lang="pl-PL" altLang="pl-PL" sz="1400" i="1" dirty="0">
                <a:solidFill>
                  <a:schemeClr val="tx1"/>
                </a:solidFill>
              </a:rPr>
              <a:t> - rolling </a:t>
            </a:r>
            <a:r>
              <a:rPr lang="pl-PL" altLang="pl-PL" sz="1400" i="1" dirty="0" err="1">
                <a:solidFill>
                  <a:schemeClr val="tx1"/>
                </a:solidFill>
              </a:rPr>
              <a:t>document</a:t>
            </a:r>
            <a:r>
              <a:rPr lang="pl-PL" altLang="pl-PL" sz="1400" i="1" dirty="0">
                <a:solidFill>
                  <a:schemeClr val="tx1"/>
                </a:solidFill>
              </a:rPr>
              <a:t>)</a:t>
            </a:r>
          </a:p>
        </p:txBody>
      </p:sp>
      <p:sp>
        <p:nvSpPr>
          <p:cNvPr id="25603" name="Rectangle 5"/>
          <p:cNvSpPr>
            <a:spLocks noChangeArrowheads="1"/>
          </p:cNvSpPr>
          <p:nvPr/>
        </p:nvSpPr>
        <p:spPr bwMode="auto">
          <a:xfrm>
            <a:off x="1374775" y="4003810"/>
            <a:ext cx="6400800" cy="1393690"/>
          </a:xfrm>
          <a:prstGeom prst="round2Diag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eaLnBrk="0" hangingPunct="0">
              <a:defRPr/>
            </a:pPr>
            <a:r>
              <a:rPr lang="pl-PL" altLang="pl-PL" sz="2000" dirty="0">
                <a:solidFill>
                  <a:schemeClr val="tx1"/>
                </a:solidFill>
              </a:rPr>
              <a:t>PLAN</a:t>
            </a:r>
          </a:p>
          <a:p>
            <a:pPr algn="ctr" eaLnBrk="0" hangingPunct="0">
              <a:defRPr/>
            </a:pPr>
            <a:r>
              <a:rPr lang="pl-PL" altLang="pl-PL" sz="2000" dirty="0">
                <a:solidFill>
                  <a:schemeClr val="tx1"/>
                </a:solidFill>
              </a:rPr>
              <a:t>OF STANDARDIZATION WORKS</a:t>
            </a:r>
          </a:p>
          <a:p>
            <a:pPr algn="ctr" eaLnBrk="0" hangingPunct="0">
              <a:defRPr/>
            </a:pPr>
            <a:r>
              <a:rPr lang="pl-PL" altLang="pl-PL" sz="2000" dirty="0">
                <a:solidFill>
                  <a:schemeClr val="tx1"/>
                </a:solidFill>
              </a:rPr>
              <a:t>FOR ........ </a:t>
            </a:r>
            <a:r>
              <a:rPr lang="pl-PL" altLang="pl-PL" sz="1400" i="1" dirty="0">
                <a:solidFill>
                  <a:schemeClr val="tx1"/>
                </a:solidFill>
              </a:rPr>
              <a:t>(</a:t>
            </a:r>
            <a:r>
              <a:rPr lang="pl-PL" altLang="pl-PL" sz="1400" i="1" dirty="0" err="1">
                <a:solidFill>
                  <a:schemeClr val="tx1"/>
                </a:solidFill>
              </a:rPr>
              <a:t>particular</a:t>
            </a:r>
            <a:r>
              <a:rPr lang="pl-PL" altLang="pl-PL" sz="1400" i="1" dirty="0">
                <a:solidFill>
                  <a:schemeClr val="tx1"/>
                </a:solidFill>
              </a:rPr>
              <a:t> </a:t>
            </a:r>
            <a:r>
              <a:rPr lang="pl-PL" altLang="pl-PL" sz="1400" i="1" dirty="0" err="1">
                <a:solidFill>
                  <a:schemeClr val="tx1"/>
                </a:solidFill>
              </a:rPr>
              <a:t>year</a:t>
            </a:r>
            <a:r>
              <a:rPr lang="pl-PL" altLang="pl-PL" sz="1400" i="1" dirty="0">
                <a:solidFill>
                  <a:schemeClr val="tx1"/>
                </a:solidFill>
              </a:rPr>
              <a:t>)</a:t>
            </a:r>
          </a:p>
        </p:txBody>
      </p:sp>
      <p:sp>
        <p:nvSpPr>
          <p:cNvPr id="25608" name="Text Box 6"/>
          <p:cNvSpPr txBox="1">
            <a:spLocks noChangeArrowheads="1"/>
          </p:cNvSpPr>
          <p:nvPr/>
        </p:nvSpPr>
        <p:spPr bwMode="auto">
          <a:xfrm>
            <a:off x="0" y="10096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bg1"/>
                </a:solidFill>
                <a:latin typeface="Arial" pitchFamily="34" charset="0"/>
                <a:cs typeface="Arial" pitchFamily="34" charset="0"/>
              </a:defRPr>
            </a:lvl1pPr>
            <a:lvl2pPr marL="742950" indent="-285750" eaLnBrk="0" hangingPunct="0">
              <a:defRPr sz="1600" b="1">
                <a:solidFill>
                  <a:schemeClr val="bg1"/>
                </a:solidFill>
                <a:latin typeface="Arial" pitchFamily="34" charset="0"/>
                <a:cs typeface="Arial" pitchFamily="34" charset="0"/>
              </a:defRPr>
            </a:lvl2pPr>
            <a:lvl3pPr marL="1143000" indent="-228600" eaLnBrk="0" hangingPunct="0">
              <a:defRPr sz="1600" b="1">
                <a:solidFill>
                  <a:schemeClr val="bg1"/>
                </a:solidFill>
                <a:latin typeface="Arial" pitchFamily="34" charset="0"/>
                <a:cs typeface="Arial" pitchFamily="34" charset="0"/>
              </a:defRPr>
            </a:lvl3pPr>
            <a:lvl4pPr marL="1600200" indent="-228600" eaLnBrk="0" hangingPunct="0">
              <a:defRPr sz="1600" b="1">
                <a:solidFill>
                  <a:schemeClr val="bg1"/>
                </a:solidFill>
                <a:latin typeface="Arial" pitchFamily="34" charset="0"/>
                <a:cs typeface="Arial" pitchFamily="34" charset="0"/>
              </a:defRPr>
            </a:lvl4pPr>
            <a:lvl5pPr marL="2057400" indent="-228600" eaLnBrk="0" hangingPunct="0">
              <a:defRPr sz="16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600" b="1">
                <a:solidFill>
                  <a:schemeClr val="bg1"/>
                </a:solidFill>
                <a:latin typeface="Arial" pitchFamily="34" charset="0"/>
                <a:cs typeface="Arial" pitchFamily="34" charset="0"/>
              </a:defRPr>
            </a:lvl9pPr>
          </a:lstStyle>
          <a:p>
            <a:pPr algn="ctr"/>
            <a:r>
              <a:rPr lang="pl-PL" altLang="pl-PL" sz="2000" i="1" dirty="0" smtClean="0">
                <a:solidFill>
                  <a:srgbClr val="CC3300"/>
                </a:solidFill>
              </a:rPr>
              <a:t>PLANNING </a:t>
            </a:r>
            <a:r>
              <a:rPr lang="pl-PL" altLang="pl-PL" sz="2000" i="1" dirty="0">
                <a:solidFill>
                  <a:srgbClr val="CC3300"/>
                </a:solidFill>
              </a:rPr>
              <a:t>DOCUMENTS FOR </a:t>
            </a:r>
            <a:r>
              <a:rPr lang="pl-PL" altLang="pl-PL" sz="2000" i="1" dirty="0" smtClean="0">
                <a:solidFill>
                  <a:srgbClr val="CC3300"/>
                </a:solidFill>
              </a:rPr>
              <a:t>STAND. </a:t>
            </a:r>
            <a:r>
              <a:rPr lang="pl-PL" altLang="pl-PL" sz="2000" i="1" dirty="0">
                <a:solidFill>
                  <a:srgbClr val="CC3300"/>
                </a:solidFill>
              </a:rPr>
              <a:t>ACTIVITY WITHIN THE MOD </a:t>
            </a:r>
          </a:p>
        </p:txBody>
      </p:sp>
    </p:spTree>
  </p:cSld>
  <p:clrMapOvr>
    <a:masterClrMapping/>
  </p:clrMapOvr>
  <p:transition spd="slow">
    <p:cover dir="l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46" name="Rectangle 20"/>
          <p:cNvSpPr>
            <a:spLocks noChangeArrowheads="1"/>
          </p:cNvSpPr>
          <p:nvPr/>
        </p:nvSpPr>
        <p:spPr bwMode="auto">
          <a:xfrm>
            <a:off x="3113088" y="4702175"/>
            <a:ext cx="1670050" cy="714375"/>
          </a:xfrm>
          <a:prstGeom prst="round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eaLnBrk="0" hangingPunct="0">
              <a:defRPr sz="1600" b="1">
                <a:solidFill>
                  <a:schemeClr val="bg1"/>
                </a:solidFill>
                <a:latin typeface="Arial" pitchFamily="34" charset="0"/>
                <a:cs typeface="Arial" pitchFamily="34" charset="0"/>
              </a:defRPr>
            </a:lvl1pPr>
            <a:lvl2pPr marL="742950" indent="-285750" eaLnBrk="0" hangingPunct="0">
              <a:defRPr sz="1600" b="1">
                <a:solidFill>
                  <a:schemeClr val="bg1"/>
                </a:solidFill>
                <a:latin typeface="Arial" pitchFamily="34" charset="0"/>
                <a:cs typeface="Arial" pitchFamily="34" charset="0"/>
              </a:defRPr>
            </a:lvl2pPr>
            <a:lvl3pPr marL="1143000" indent="-228600" eaLnBrk="0" hangingPunct="0">
              <a:defRPr sz="1600" b="1">
                <a:solidFill>
                  <a:schemeClr val="bg1"/>
                </a:solidFill>
                <a:latin typeface="Arial" pitchFamily="34" charset="0"/>
                <a:cs typeface="Arial" pitchFamily="34" charset="0"/>
              </a:defRPr>
            </a:lvl3pPr>
            <a:lvl4pPr marL="1600200" indent="-228600" eaLnBrk="0" hangingPunct="0">
              <a:defRPr sz="1600" b="1">
                <a:solidFill>
                  <a:schemeClr val="bg1"/>
                </a:solidFill>
                <a:latin typeface="Arial" pitchFamily="34" charset="0"/>
                <a:cs typeface="Arial" pitchFamily="34" charset="0"/>
              </a:defRPr>
            </a:lvl4pPr>
            <a:lvl5pPr marL="2057400" indent="-228600" eaLnBrk="0" hangingPunct="0">
              <a:defRPr sz="16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600" b="1">
                <a:solidFill>
                  <a:schemeClr val="bg1"/>
                </a:solidFill>
                <a:latin typeface="Arial" pitchFamily="34" charset="0"/>
                <a:cs typeface="Arial" pitchFamily="34" charset="0"/>
              </a:defRPr>
            </a:lvl9pPr>
          </a:lstStyle>
          <a:p>
            <a:pPr algn="ctr">
              <a:defRPr/>
            </a:pPr>
            <a:r>
              <a:rPr lang="pl-PL" altLang="pl-PL" sz="1200" dirty="0">
                <a:solidFill>
                  <a:srgbClr val="C00000"/>
                </a:solidFill>
              </a:rPr>
              <a:t>STANDARDIZATION  </a:t>
            </a:r>
          </a:p>
          <a:p>
            <a:pPr algn="ctr">
              <a:defRPr/>
            </a:pPr>
            <a:r>
              <a:rPr lang="pl-PL" altLang="pl-PL" sz="1200" dirty="0">
                <a:solidFill>
                  <a:srgbClr val="C00000"/>
                </a:solidFill>
              </a:rPr>
              <a:t>PROPOSALS</a:t>
            </a:r>
            <a:r>
              <a:rPr lang="pl-PL" altLang="pl-PL" sz="1400" dirty="0">
                <a:solidFill>
                  <a:srgbClr val="C00000"/>
                </a:solidFill>
              </a:rPr>
              <a:t> </a:t>
            </a:r>
          </a:p>
        </p:txBody>
      </p:sp>
      <p:cxnSp>
        <p:nvCxnSpPr>
          <p:cNvPr id="12" name="Łącznik zakrzywiony 11"/>
          <p:cNvCxnSpPr/>
          <p:nvPr/>
        </p:nvCxnSpPr>
        <p:spPr>
          <a:xfrm rot="16200000" flipH="1">
            <a:off x="6411517" y="4567634"/>
            <a:ext cx="190499" cy="2180432"/>
          </a:xfrm>
          <a:prstGeom prst="curvedConnector3">
            <a:avLst>
              <a:gd name="adj1" fmla="val 495003"/>
            </a:avLst>
          </a:prstGeom>
          <a:ln w="101600">
            <a:solidFill>
              <a:schemeClr val="accent2">
                <a:lumMod val="75000"/>
              </a:schemeClr>
            </a:solidFill>
            <a:tailEnd type="triangle"/>
          </a:ln>
        </p:spPr>
        <p:style>
          <a:lnRef idx="3">
            <a:schemeClr val="dk1"/>
          </a:lnRef>
          <a:fillRef idx="0">
            <a:schemeClr val="dk1"/>
          </a:fillRef>
          <a:effectRef idx="2">
            <a:schemeClr val="dk1"/>
          </a:effectRef>
          <a:fontRef idx="minor">
            <a:schemeClr val="tx1"/>
          </a:fontRef>
        </p:style>
      </p:cxnSp>
      <p:sp>
        <p:nvSpPr>
          <p:cNvPr id="43014" name="Text Box 2"/>
          <p:cNvSpPr txBox="1">
            <a:spLocks noChangeArrowheads="1"/>
          </p:cNvSpPr>
          <p:nvPr/>
        </p:nvSpPr>
        <p:spPr bwMode="auto">
          <a:xfrm>
            <a:off x="0" y="68580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bg1"/>
                </a:solidFill>
                <a:latin typeface="Arial" pitchFamily="34" charset="0"/>
                <a:cs typeface="Arial" pitchFamily="34" charset="0"/>
              </a:defRPr>
            </a:lvl1pPr>
            <a:lvl2pPr marL="742950" indent="-285750" eaLnBrk="0" hangingPunct="0">
              <a:defRPr sz="1600" b="1">
                <a:solidFill>
                  <a:schemeClr val="bg1"/>
                </a:solidFill>
                <a:latin typeface="Arial" pitchFamily="34" charset="0"/>
                <a:cs typeface="Arial" pitchFamily="34" charset="0"/>
              </a:defRPr>
            </a:lvl2pPr>
            <a:lvl3pPr marL="1143000" indent="-228600" eaLnBrk="0" hangingPunct="0">
              <a:defRPr sz="1600" b="1">
                <a:solidFill>
                  <a:schemeClr val="bg1"/>
                </a:solidFill>
                <a:latin typeface="Arial" pitchFamily="34" charset="0"/>
                <a:cs typeface="Arial" pitchFamily="34" charset="0"/>
              </a:defRPr>
            </a:lvl3pPr>
            <a:lvl4pPr marL="1600200" indent="-228600" eaLnBrk="0" hangingPunct="0">
              <a:defRPr sz="1600" b="1">
                <a:solidFill>
                  <a:schemeClr val="bg1"/>
                </a:solidFill>
                <a:latin typeface="Arial" pitchFamily="34" charset="0"/>
                <a:cs typeface="Arial" pitchFamily="34" charset="0"/>
              </a:defRPr>
            </a:lvl4pPr>
            <a:lvl5pPr marL="2057400" indent="-228600" eaLnBrk="0" hangingPunct="0">
              <a:defRPr sz="16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600" b="1">
                <a:solidFill>
                  <a:schemeClr val="bg1"/>
                </a:solidFill>
                <a:latin typeface="Arial" pitchFamily="34" charset="0"/>
                <a:cs typeface="Arial" pitchFamily="34" charset="0"/>
              </a:defRPr>
            </a:lvl9pPr>
          </a:lstStyle>
          <a:p>
            <a:pPr algn="ctr"/>
            <a:r>
              <a:rPr lang="pl-PL" altLang="pl-PL" sz="2000" i="1" dirty="0">
                <a:solidFill>
                  <a:srgbClr val="CC3300"/>
                </a:solidFill>
              </a:rPr>
              <a:t>PROGRAMMING </a:t>
            </a:r>
            <a:r>
              <a:rPr lang="pl-PL" altLang="pl-PL" sz="2000" i="1" dirty="0" smtClean="0">
                <a:solidFill>
                  <a:srgbClr val="CC3300"/>
                </a:solidFill>
              </a:rPr>
              <a:t>of STANDARDIZATION </a:t>
            </a:r>
            <a:r>
              <a:rPr lang="pl-PL" altLang="pl-PL" sz="2000" i="1" dirty="0">
                <a:solidFill>
                  <a:srgbClr val="CC3300"/>
                </a:solidFill>
              </a:rPr>
              <a:t>WORKS </a:t>
            </a:r>
          </a:p>
        </p:txBody>
      </p:sp>
      <p:sp>
        <p:nvSpPr>
          <p:cNvPr id="628749" name="Rectangle 13"/>
          <p:cNvSpPr>
            <a:spLocks noChangeArrowheads="1"/>
          </p:cNvSpPr>
          <p:nvPr/>
        </p:nvSpPr>
        <p:spPr bwMode="auto">
          <a:xfrm rot="1348637">
            <a:off x="1010694" y="4091782"/>
            <a:ext cx="2236789" cy="687388"/>
          </a:xfrm>
          <a:prstGeom prst="rightArrowCallout">
            <a:avLst>
              <a:gd name="adj1" fmla="val 27561"/>
              <a:gd name="adj2" fmla="val 32153"/>
              <a:gd name="adj3" fmla="val 32658"/>
              <a:gd name="adj4" fmla="val 80666"/>
            </a:avLst>
          </a:prstGeom>
          <a:solidFill>
            <a:srgbClr val="0070C0"/>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0" hangingPunct="0">
              <a:defRPr/>
            </a:pPr>
            <a:r>
              <a:rPr lang="pl-PL" i="1" dirty="0">
                <a:latin typeface="Arial" charset="0"/>
              </a:rPr>
              <a:t> </a:t>
            </a:r>
            <a:r>
              <a:rPr lang="pl-PL" i="1" dirty="0">
                <a:solidFill>
                  <a:schemeClr val="accent3">
                    <a:lumMod val="60000"/>
                    <a:lumOff val="40000"/>
                  </a:schemeClr>
                </a:solidFill>
                <a:effectLst>
                  <a:outerShdw blurRad="38100" dist="38100" dir="2700000" algn="tl">
                    <a:srgbClr val="000000">
                      <a:alpha val="43137"/>
                    </a:srgbClr>
                  </a:outerShdw>
                </a:effectLst>
                <a:latin typeface="Arial" charset="0"/>
              </a:rPr>
              <a:t>MOD </a:t>
            </a:r>
            <a:br>
              <a:rPr lang="pl-PL" i="1" dirty="0">
                <a:solidFill>
                  <a:schemeClr val="accent3">
                    <a:lumMod val="60000"/>
                    <a:lumOff val="40000"/>
                  </a:schemeClr>
                </a:solidFill>
                <a:effectLst>
                  <a:outerShdw blurRad="38100" dist="38100" dir="2700000" algn="tl">
                    <a:srgbClr val="000000">
                      <a:alpha val="43137"/>
                    </a:srgbClr>
                  </a:outerShdw>
                </a:effectLst>
                <a:latin typeface="Arial" charset="0"/>
              </a:rPr>
            </a:br>
            <a:r>
              <a:rPr lang="pl-PL" i="1" dirty="0">
                <a:solidFill>
                  <a:schemeClr val="accent3">
                    <a:lumMod val="60000"/>
                    <a:lumOff val="40000"/>
                  </a:schemeClr>
                </a:solidFill>
                <a:effectLst>
                  <a:outerShdw blurRad="38100" dist="38100" dir="2700000" algn="tl">
                    <a:srgbClr val="000000">
                      <a:alpha val="43137"/>
                    </a:srgbClr>
                  </a:outerShdw>
                </a:effectLst>
                <a:latin typeface="Arial" charset="0"/>
              </a:rPr>
              <a:t>DEPARTMENTS</a:t>
            </a:r>
          </a:p>
        </p:txBody>
      </p:sp>
      <p:sp>
        <p:nvSpPr>
          <p:cNvPr id="628752" name="Rectangle 16"/>
          <p:cNvSpPr>
            <a:spLocks noChangeArrowheads="1"/>
          </p:cNvSpPr>
          <p:nvPr/>
        </p:nvSpPr>
        <p:spPr bwMode="auto">
          <a:xfrm>
            <a:off x="3113088" y="5416550"/>
            <a:ext cx="1839912" cy="1282701"/>
          </a:xfrm>
          <a:prstGeom prst="upArrowCallout">
            <a:avLst/>
          </a:prstGeom>
          <a:solidFill>
            <a:srgbClr val="0070C0"/>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0" hangingPunct="0">
              <a:defRPr/>
            </a:pPr>
            <a:r>
              <a:rPr lang="pl-PL" i="1" dirty="0">
                <a:solidFill>
                  <a:schemeClr val="accent3">
                    <a:lumMod val="60000"/>
                    <a:lumOff val="40000"/>
                  </a:schemeClr>
                </a:solidFill>
                <a:effectLst>
                  <a:outerShdw blurRad="38100" dist="38100" dir="2700000" algn="tl">
                    <a:srgbClr val="000000">
                      <a:alpha val="43137"/>
                    </a:srgbClr>
                  </a:outerShdw>
                </a:effectLst>
                <a:latin typeface="Arial" charset="0"/>
              </a:rPr>
              <a:t>GENERAL STAFF</a:t>
            </a:r>
          </a:p>
        </p:txBody>
      </p:sp>
      <p:sp>
        <p:nvSpPr>
          <p:cNvPr id="26639" name="AutoShape 25"/>
          <p:cNvSpPr>
            <a:spLocks noChangeArrowheads="1"/>
          </p:cNvSpPr>
          <p:nvPr/>
        </p:nvSpPr>
        <p:spPr bwMode="auto">
          <a:xfrm>
            <a:off x="211138" y="1447800"/>
            <a:ext cx="3608387" cy="857250"/>
          </a:xfrm>
          <a:prstGeom prst="flowChartAlternateProcess">
            <a:avLst/>
          </a:prstGeom>
          <a:solidFill>
            <a:schemeClr val="accent2">
              <a:lumMod val="50000"/>
            </a:schemeClr>
          </a:solidFill>
          <a:ln w="1905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0" hangingPunct="0">
              <a:defRPr/>
            </a:pPr>
            <a:r>
              <a:rPr lang="pl-PL" altLang="pl-PL" sz="1400" i="1" dirty="0">
                <a:solidFill>
                  <a:schemeClr val="accent3">
                    <a:lumMod val="60000"/>
                    <a:lumOff val="40000"/>
                  </a:schemeClr>
                </a:solidFill>
                <a:effectLst>
                  <a:outerShdw blurRad="38100" dist="38100" dir="2700000" algn="tl">
                    <a:srgbClr val="000000">
                      <a:alpha val="43137"/>
                    </a:srgbClr>
                  </a:outerShdw>
                </a:effectLst>
                <a:latin typeface="Arial CE" pitchFamily="34" charset="0"/>
              </a:rPr>
              <a:t>SECRETARY OF STATE</a:t>
            </a:r>
            <a:br>
              <a:rPr lang="pl-PL" altLang="pl-PL" sz="1400" i="1" dirty="0">
                <a:solidFill>
                  <a:schemeClr val="accent3">
                    <a:lumMod val="60000"/>
                    <a:lumOff val="40000"/>
                  </a:schemeClr>
                </a:solidFill>
                <a:effectLst>
                  <a:outerShdw blurRad="38100" dist="38100" dir="2700000" algn="tl">
                    <a:srgbClr val="000000">
                      <a:alpha val="43137"/>
                    </a:srgbClr>
                  </a:outerShdw>
                </a:effectLst>
                <a:latin typeface="Arial CE" pitchFamily="34" charset="0"/>
              </a:rPr>
            </a:br>
            <a:r>
              <a:rPr lang="en-US" altLang="pl-PL" sz="1400" i="1" dirty="0">
                <a:solidFill>
                  <a:schemeClr val="accent3">
                    <a:lumMod val="60000"/>
                    <a:lumOff val="40000"/>
                  </a:schemeClr>
                </a:solidFill>
                <a:effectLst>
                  <a:outerShdw blurRad="38100" dist="38100" dir="2700000" algn="tl">
                    <a:srgbClr val="000000">
                      <a:alpha val="43137"/>
                    </a:srgbClr>
                  </a:outerShdw>
                </a:effectLst>
                <a:latin typeface="Arial CE" pitchFamily="34" charset="0"/>
              </a:rPr>
              <a:t>MINISTRY OF NATIONAL DEFENCE</a:t>
            </a:r>
            <a:endParaRPr lang="pl-PL" altLang="pl-PL" sz="1400" i="1" dirty="0">
              <a:solidFill>
                <a:schemeClr val="accent3">
                  <a:lumMod val="60000"/>
                  <a:lumOff val="40000"/>
                </a:schemeClr>
              </a:solidFill>
              <a:effectLst>
                <a:outerShdw blurRad="38100" dist="38100" dir="2700000" algn="tl">
                  <a:srgbClr val="000000">
                    <a:alpha val="43137"/>
                  </a:srgbClr>
                </a:outerShdw>
              </a:effectLst>
              <a:latin typeface="Arial CE" pitchFamily="34" charset="0"/>
            </a:endParaRPr>
          </a:p>
        </p:txBody>
      </p:sp>
      <p:sp>
        <p:nvSpPr>
          <p:cNvPr id="26641" name="AutoShape 27"/>
          <p:cNvSpPr>
            <a:spLocks noChangeArrowheads="1"/>
          </p:cNvSpPr>
          <p:nvPr/>
        </p:nvSpPr>
        <p:spPr bwMode="auto">
          <a:xfrm>
            <a:off x="5416550" y="1447800"/>
            <a:ext cx="3516313" cy="857250"/>
          </a:xfrm>
          <a:prstGeom prst="flowChartAlternateProcess">
            <a:avLst/>
          </a:prstGeom>
          <a:solidFill>
            <a:schemeClr val="accent2">
              <a:lumMod val="50000"/>
            </a:schemeClr>
          </a:solidFill>
          <a:ln w="1905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0" hangingPunct="0">
              <a:defRPr/>
            </a:pPr>
            <a:r>
              <a:rPr lang="pl-PL" altLang="pl-PL" sz="1400" i="1" dirty="0">
                <a:latin typeface="Arial CE" pitchFamily="34" charset="0"/>
              </a:rPr>
              <a:t>APPROVES THE PROGRAMME / PLAN</a:t>
            </a:r>
          </a:p>
        </p:txBody>
      </p:sp>
      <p:sp>
        <p:nvSpPr>
          <p:cNvPr id="26642" name="AutoShape 28"/>
          <p:cNvSpPr>
            <a:spLocks noChangeArrowheads="1"/>
          </p:cNvSpPr>
          <p:nvPr/>
        </p:nvSpPr>
        <p:spPr bwMode="auto">
          <a:xfrm>
            <a:off x="211138" y="2438399"/>
            <a:ext cx="3608386" cy="828675"/>
          </a:xfrm>
          <a:prstGeom prst="flowChartAlternateProcess">
            <a:avLst/>
          </a:prstGeom>
          <a:solidFill>
            <a:schemeClr val="accent2">
              <a:lumMod val="50000"/>
            </a:schemeClr>
          </a:solidFill>
          <a:ln w="1905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eaLnBrk="0" hangingPunct="0">
              <a:defRPr sz="1600" b="1">
                <a:solidFill>
                  <a:schemeClr val="bg1"/>
                </a:solidFill>
                <a:latin typeface="Arial" pitchFamily="34" charset="0"/>
                <a:cs typeface="Arial" pitchFamily="34" charset="0"/>
              </a:defRPr>
            </a:lvl1pPr>
            <a:lvl2pPr marL="742950" indent="-285750" eaLnBrk="0" hangingPunct="0">
              <a:defRPr sz="1600" b="1">
                <a:solidFill>
                  <a:schemeClr val="bg1"/>
                </a:solidFill>
                <a:latin typeface="Arial" pitchFamily="34" charset="0"/>
                <a:cs typeface="Arial" pitchFamily="34" charset="0"/>
              </a:defRPr>
            </a:lvl2pPr>
            <a:lvl3pPr marL="1143000" indent="-228600" eaLnBrk="0" hangingPunct="0">
              <a:defRPr sz="1600" b="1">
                <a:solidFill>
                  <a:schemeClr val="bg1"/>
                </a:solidFill>
                <a:latin typeface="Arial" pitchFamily="34" charset="0"/>
                <a:cs typeface="Arial" pitchFamily="34" charset="0"/>
              </a:defRPr>
            </a:lvl3pPr>
            <a:lvl4pPr marL="1600200" indent="-228600" eaLnBrk="0" hangingPunct="0">
              <a:defRPr sz="1600" b="1">
                <a:solidFill>
                  <a:schemeClr val="bg1"/>
                </a:solidFill>
                <a:latin typeface="Arial" pitchFamily="34" charset="0"/>
                <a:cs typeface="Arial" pitchFamily="34" charset="0"/>
              </a:defRPr>
            </a:lvl4pPr>
            <a:lvl5pPr marL="2057400" indent="-228600" eaLnBrk="0" hangingPunct="0">
              <a:defRPr sz="16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600" b="1">
                <a:solidFill>
                  <a:schemeClr val="bg1"/>
                </a:solidFill>
                <a:latin typeface="Arial" pitchFamily="34" charset="0"/>
                <a:cs typeface="Arial" pitchFamily="34" charset="0"/>
              </a:defRPr>
            </a:lvl9pPr>
          </a:lstStyle>
          <a:p>
            <a:pPr algn="ctr">
              <a:defRPr/>
            </a:pPr>
            <a:r>
              <a:rPr lang="pl-PL" altLang="pl-PL" sz="1400" i="1" dirty="0">
                <a:solidFill>
                  <a:schemeClr val="accent3">
                    <a:lumMod val="60000"/>
                    <a:lumOff val="40000"/>
                  </a:schemeClr>
                </a:solidFill>
                <a:effectLst>
                  <a:outerShdw blurRad="38100" dist="38100" dir="2700000" algn="tl">
                    <a:srgbClr val="000000">
                      <a:alpha val="43137"/>
                    </a:srgbClr>
                  </a:outerShdw>
                </a:effectLst>
                <a:latin typeface="Arial CE" pitchFamily="34" charset="0"/>
              </a:rPr>
              <a:t>MILITARY CENTRE </a:t>
            </a:r>
          </a:p>
          <a:p>
            <a:pPr algn="ctr">
              <a:defRPr/>
            </a:pPr>
            <a:r>
              <a:rPr lang="pl-PL" altLang="pl-PL" sz="1400" i="1" dirty="0">
                <a:solidFill>
                  <a:schemeClr val="accent3">
                    <a:lumMod val="60000"/>
                    <a:lumOff val="40000"/>
                  </a:schemeClr>
                </a:solidFill>
                <a:effectLst>
                  <a:outerShdw blurRad="38100" dist="38100" dir="2700000" algn="tl">
                    <a:srgbClr val="000000">
                      <a:alpha val="43137"/>
                    </a:srgbClr>
                  </a:outerShdw>
                </a:effectLst>
                <a:latin typeface="Arial CE" pitchFamily="34" charset="0"/>
              </a:rPr>
              <a:t>FOR </a:t>
            </a:r>
            <a:r>
              <a:rPr lang="pl-PL" altLang="pl-PL" sz="1400" i="1" dirty="0" smtClean="0">
                <a:solidFill>
                  <a:schemeClr val="accent3">
                    <a:lumMod val="60000"/>
                    <a:lumOff val="40000"/>
                  </a:schemeClr>
                </a:solidFill>
                <a:effectLst>
                  <a:outerShdw blurRad="38100" dist="38100" dir="2700000" algn="tl">
                    <a:srgbClr val="000000">
                      <a:alpha val="43137"/>
                    </a:srgbClr>
                  </a:outerShdw>
                </a:effectLst>
                <a:latin typeface="Arial CE" pitchFamily="34" charset="0"/>
              </a:rPr>
              <a:t>STAND</a:t>
            </a:r>
            <a:r>
              <a:rPr lang="pl-PL" altLang="pl-PL" sz="1400" i="1" dirty="0">
                <a:solidFill>
                  <a:schemeClr val="accent3">
                    <a:lumMod val="60000"/>
                    <a:lumOff val="40000"/>
                  </a:schemeClr>
                </a:solidFill>
                <a:effectLst>
                  <a:outerShdw blurRad="38100" dist="38100" dir="2700000" algn="tl">
                    <a:srgbClr val="000000">
                      <a:alpha val="43137"/>
                    </a:srgbClr>
                  </a:outerShdw>
                </a:effectLst>
                <a:latin typeface="Arial CE" pitchFamily="34" charset="0"/>
              </a:rPr>
              <a:t>, Q &amp; COD - WCNJiK</a:t>
            </a:r>
          </a:p>
        </p:txBody>
      </p:sp>
      <p:sp>
        <p:nvSpPr>
          <p:cNvPr id="26643" name="AutoShape 29"/>
          <p:cNvSpPr>
            <a:spLocks noChangeArrowheads="1"/>
          </p:cNvSpPr>
          <p:nvPr/>
        </p:nvSpPr>
        <p:spPr bwMode="auto">
          <a:xfrm>
            <a:off x="4089400" y="2652711"/>
            <a:ext cx="1123950" cy="400050"/>
          </a:xfrm>
          <a:prstGeom prst="rightArrow">
            <a:avLst>
              <a:gd name="adj1" fmla="val 50000"/>
              <a:gd name="adj2" fmla="val 99870"/>
            </a:avLst>
          </a:prstGeom>
          <a:solidFill>
            <a:schemeClr val="tx2">
              <a:lumMod val="20000"/>
              <a:lumOff val="80000"/>
            </a:schemeClr>
          </a:solidFill>
          <a:ln w="1905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0" hangingPunct="0">
              <a:defRPr/>
            </a:pPr>
            <a:endParaRPr lang="pl-PL" altLang="pl-PL" sz="4400">
              <a:solidFill>
                <a:schemeClr val="tx1"/>
              </a:solidFill>
              <a:latin typeface="Comic Sans MS" pitchFamily="66" charset="0"/>
            </a:endParaRPr>
          </a:p>
        </p:txBody>
      </p:sp>
      <p:sp>
        <p:nvSpPr>
          <p:cNvPr id="26644" name="AutoShape 30"/>
          <p:cNvSpPr>
            <a:spLocks noChangeArrowheads="1"/>
          </p:cNvSpPr>
          <p:nvPr/>
        </p:nvSpPr>
        <p:spPr bwMode="auto">
          <a:xfrm>
            <a:off x="5416550" y="2438400"/>
            <a:ext cx="3516313" cy="828674"/>
          </a:xfrm>
          <a:prstGeom prst="flowChartAlternateProcess">
            <a:avLst/>
          </a:prstGeom>
          <a:solidFill>
            <a:schemeClr val="accent2">
              <a:lumMod val="50000"/>
            </a:schemeClr>
          </a:solidFill>
          <a:ln w="1905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0" hangingPunct="0">
              <a:defRPr/>
            </a:pPr>
            <a:r>
              <a:rPr lang="pl-PL" altLang="pl-PL" sz="1200" i="1" dirty="0">
                <a:latin typeface="Arial CE" pitchFamily="34" charset="0"/>
              </a:rPr>
              <a:t>COORDINATES STANDARDIZATION WORKS,</a:t>
            </a:r>
          </a:p>
          <a:p>
            <a:pPr algn="ctr" eaLnBrk="0" hangingPunct="0">
              <a:defRPr/>
            </a:pPr>
            <a:r>
              <a:rPr lang="pl-PL" altLang="pl-PL" sz="1200" i="1" dirty="0">
                <a:latin typeface="Arial CE" pitchFamily="34" charset="0"/>
              </a:rPr>
              <a:t>DRAWS UP THE PROGRAMME</a:t>
            </a:r>
          </a:p>
        </p:txBody>
      </p:sp>
      <p:cxnSp>
        <p:nvCxnSpPr>
          <p:cNvPr id="3" name="Łącznik zakrzywiony 2"/>
          <p:cNvCxnSpPr/>
          <p:nvPr/>
        </p:nvCxnSpPr>
        <p:spPr>
          <a:xfrm rot="5400000" flipH="1" flipV="1">
            <a:off x="6446441" y="3345260"/>
            <a:ext cx="120651" cy="2180432"/>
          </a:xfrm>
          <a:prstGeom prst="curvedConnector3">
            <a:avLst>
              <a:gd name="adj1" fmla="val 771047"/>
            </a:avLst>
          </a:prstGeom>
          <a:ln w="101600">
            <a:solidFill>
              <a:schemeClr val="accent2">
                <a:lumMod val="75000"/>
              </a:schemeClr>
            </a:solidFill>
            <a:tailEnd type="triangle"/>
          </a:ln>
        </p:spPr>
        <p:style>
          <a:lnRef idx="3">
            <a:schemeClr val="dk1"/>
          </a:lnRef>
          <a:fillRef idx="0">
            <a:schemeClr val="dk1"/>
          </a:fillRef>
          <a:effectRef idx="2">
            <a:schemeClr val="dk1"/>
          </a:effectRef>
          <a:fontRef idx="minor">
            <a:schemeClr val="tx1"/>
          </a:fontRef>
        </p:style>
      </p:cxnSp>
      <p:sp>
        <p:nvSpPr>
          <p:cNvPr id="628765" name="Rectangle 29"/>
          <p:cNvSpPr>
            <a:spLocks noChangeArrowheads="1"/>
          </p:cNvSpPr>
          <p:nvPr/>
        </p:nvSpPr>
        <p:spPr bwMode="auto">
          <a:xfrm>
            <a:off x="4713287" y="4495800"/>
            <a:ext cx="1406525" cy="1162049"/>
          </a:xfrm>
          <a:prstGeom prst="roundRect">
            <a:avLst/>
          </a:prstGeom>
          <a:solidFill>
            <a:schemeClr val="accent2">
              <a:lumMod val="50000"/>
            </a:schemeClr>
          </a:solidFill>
          <a:ln w="12700">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eaLnBrk="0" hangingPunct="0">
              <a:defRPr/>
            </a:pPr>
            <a:r>
              <a:rPr lang="pl-PL" sz="2000" i="1" dirty="0" err="1">
                <a:solidFill>
                  <a:schemeClr val="accent3">
                    <a:lumMod val="60000"/>
                    <a:lumOff val="40000"/>
                  </a:schemeClr>
                </a:solidFill>
                <a:latin typeface="Arial" charset="0"/>
              </a:rPr>
              <a:t>WCNJiK</a:t>
            </a:r>
            <a:endParaRPr lang="pl-PL" sz="2000" dirty="0">
              <a:solidFill>
                <a:schemeClr val="accent3">
                  <a:lumMod val="60000"/>
                  <a:lumOff val="40000"/>
                </a:schemeClr>
              </a:solidFill>
              <a:latin typeface="Arial" charset="0"/>
            </a:endParaRPr>
          </a:p>
        </p:txBody>
      </p:sp>
      <p:sp>
        <p:nvSpPr>
          <p:cNvPr id="26631" name="Rectangle 15"/>
          <p:cNvSpPr>
            <a:spLocks noChangeArrowheads="1"/>
          </p:cNvSpPr>
          <p:nvPr/>
        </p:nvSpPr>
        <p:spPr bwMode="auto">
          <a:xfrm>
            <a:off x="6259513" y="4375150"/>
            <a:ext cx="2674937" cy="654050"/>
          </a:xfrm>
          <a:prstGeom prst="roundRect">
            <a:avLst/>
          </a:prstGeom>
          <a:solidFill>
            <a:schemeClr val="accent2">
              <a:lumMod val="40000"/>
              <a:lumOff val="60000"/>
            </a:schemeClr>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0" hangingPunct="0">
              <a:defRPr/>
            </a:pPr>
            <a:r>
              <a:rPr lang="pl-PL" altLang="pl-PL" sz="1400" dirty="0">
                <a:solidFill>
                  <a:schemeClr val="accent2">
                    <a:lumMod val="50000"/>
                  </a:schemeClr>
                </a:solidFill>
              </a:rPr>
              <a:t>TECHNICAL  </a:t>
            </a:r>
          </a:p>
          <a:p>
            <a:pPr algn="ctr" eaLnBrk="0" hangingPunct="0">
              <a:defRPr/>
            </a:pPr>
            <a:r>
              <a:rPr lang="pl-PL" altLang="pl-PL" sz="1400" dirty="0">
                <a:solidFill>
                  <a:schemeClr val="accent2">
                    <a:lumMod val="50000"/>
                  </a:schemeClr>
                </a:solidFill>
              </a:rPr>
              <a:t>COMMITTEE  No. 176 - KT 176</a:t>
            </a:r>
          </a:p>
        </p:txBody>
      </p:sp>
      <p:sp>
        <p:nvSpPr>
          <p:cNvPr id="26630" name="Rectangle 14"/>
          <p:cNvSpPr>
            <a:spLocks noChangeArrowheads="1"/>
          </p:cNvSpPr>
          <p:nvPr/>
        </p:nvSpPr>
        <p:spPr bwMode="auto">
          <a:xfrm>
            <a:off x="6259513" y="5085556"/>
            <a:ext cx="2674937" cy="667544"/>
          </a:xfrm>
          <a:prstGeom prst="roundRect">
            <a:avLst/>
          </a:prstGeom>
          <a:solidFill>
            <a:schemeClr val="accent2">
              <a:lumMod val="40000"/>
              <a:lumOff val="60000"/>
            </a:schemeClr>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0" hangingPunct="0">
              <a:defRPr/>
            </a:pPr>
            <a:r>
              <a:rPr lang="pl-PL" altLang="pl-PL" sz="1400" dirty="0">
                <a:solidFill>
                  <a:schemeClr val="accent2">
                    <a:lumMod val="50000"/>
                  </a:schemeClr>
                </a:solidFill>
              </a:rPr>
              <a:t>MILITARY STANDARDIZATION </a:t>
            </a:r>
          </a:p>
          <a:p>
            <a:pPr algn="ctr" eaLnBrk="0" hangingPunct="0">
              <a:defRPr/>
            </a:pPr>
            <a:r>
              <a:rPr lang="pl-PL" altLang="pl-PL" sz="1400" dirty="0">
                <a:solidFill>
                  <a:schemeClr val="accent2">
                    <a:lumMod val="50000"/>
                  </a:schemeClr>
                </a:solidFill>
              </a:rPr>
              <a:t>COMMITTEE - WKN</a:t>
            </a:r>
          </a:p>
        </p:txBody>
      </p:sp>
      <p:sp>
        <p:nvSpPr>
          <p:cNvPr id="628748" name="Rectangle 12"/>
          <p:cNvSpPr>
            <a:spLocks noChangeArrowheads="1"/>
          </p:cNvSpPr>
          <p:nvPr/>
        </p:nvSpPr>
        <p:spPr bwMode="auto">
          <a:xfrm>
            <a:off x="3113088" y="3533775"/>
            <a:ext cx="1839912" cy="1168400"/>
          </a:xfrm>
          <a:prstGeom prst="downArrowCallout">
            <a:avLst/>
          </a:prstGeom>
          <a:solidFill>
            <a:srgbClr val="0070C0"/>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0" hangingPunct="0">
              <a:defRPr/>
            </a:pPr>
            <a:r>
              <a:rPr lang="pl-PL" i="1" dirty="0">
                <a:solidFill>
                  <a:schemeClr val="accent3">
                    <a:lumMod val="60000"/>
                    <a:lumOff val="40000"/>
                  </a:schemeClr>
                </a:solidFill>
                <a:effectLst>
                  <a:outerShdw blurRad="38100" dist="38100" dir="2700000" algn="tl">
                    <a:srgbClr val="000000">
                      <a:alpha val="43137"/>
                    </a:srgbClr>
                  </a:outerShdw>
                </a:effectLst>
                <a:latin typeface="Arial" charset="0"/>
              </a:rPr>
              <a:t>ARMED FORCES’ </a:t>
            </a:r>
          </a:p>
          <a:p>
            <a:pPr algn="ctr" eaLnBrk="0" hangingPunct="0">
              <a:defRPr/>
            </a:pPr>
            <a:r>
              <a:rPr lang="pl-PL" i="1" dirty="0">
                <a:solidFill>
                  <a:schemeClr val="accent3">
                    <a:lumMod val="60000"/>
                    <a:lumOff val="40000"/>
                  </a:schemeClr>
                </a:solidFill>
                <a:effectLst>
                  <a:outerShdw blurRad="38100" dist="38100" dir="2700000" algn="tl">
                    <a:srgbClr val="000000">
                      <a:alpha val="43137"/>
                    </a:srgbClr>
                  </a:outerShdw>
                </a:effectLst>
                <a:latin typeface="Arial" charset="0"/>
              </a:rPr>
              <a:t>SERVICES</a:t>
            </a:r>
          </a:p>
        </p:txBody>
      </p:sp>
      <p:sp>
        <p:nvSpPr>
          <p:cNvPr id="48" name="AutoShape 29"/>
          <p:cNvSpPr>
            <a:spLocks noChangeArrowheads="1"/>
          </p:cNvSpPr>
          <p:nvPr/>
        </p:nvSpPr>
        <p:spPr bwMode="auto">
          <a:xfrm>
            <a:off x="4089400" y="1676400"/>
            <a:ext cx="1123950" cy="400050"/>
          </a:xfrm>
          <a:prstGeom prst="rightArrow">
            <a:avLst>
              <a:gd name="adj1" fmla="val 50000"/>
              <a:gd name="adj2" fmla="val 99870"/>
            </a:avLst>
          </a:prstGeom>
          <a:solidFill>
            <a:schemeClr val="tx2">
              <a:lumMod val="20000"/>
              <a:lumOff val="80000"/>
            </a:schemeClr>
          </a:solidFill>
          <a:ln w="1905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0" hangingPunct="0">
              <a:defRPr/>
            </a:pPr>
            <a:endParaRPr lang="pl-PL" altLang="pl-PL" sz="4400">
              <a:solidFill>
                <a:schemeClr val="tx1"/>
              </a:solidFill>
              <a:latin typeface="Comic Sans MS" pitchFamily="66" charset="0"/>
            </a:endParaRPr>
          </a:p>
        </p:txBody>
      </p:sp>
      <p:sp>
        <p:nvSpPr>
          <p:cNvPr id="18" name="Rectangle 13"/>
          <p:cNvSpPr>
            <a:spLocks noChangeArrowheads="1"/>
          </p:cNvSpPr>
          <p:nvPr/>
        </p:nvSpPr>
        <p:spPr bwMode="auto">
          <a:xfrm rot="19781006">
            <a:off x="1096419" y="5396142"/>
            <a:ext cx="2236789" cy="830262"/>
          </a:xfrm>
          <a:prstGeom prst="rightArrowCallout">
            <a:avLst>
              <a:gd name="adj1" fmla="val 25000"/>
              <a:gd name="adj2" fmla="val 25000"/>
              <a:gd name="adj3" fmla="val 29038"/>
              <a:gd name="adj4" fmla="val 80666"/>
            </a:avLst>
          </a:prstGeom>
          <a:solidFill>
            <a:srgbClr val="0070C0"/>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0" hangingPunct="0">
              <a:defRPr/>
            </a:pPr>
            <a:r>
              <a:rPr lang="pl-PL" i="1" dirty="0">
                <a:latin typeface="Arial" charset="0"/>
              </a:rPr>
              <a:t> </a:t>
            </a:r>
            <a:r>
              <a:rPr lang="pl-PL" i="1" dirty="0">
                <a:solidFill>
                  <a:schemeClr val="accent3">
                    <a:lumMod val="60000"/>
                    <a:lumOff val="40000"/>
                  </a:schemeClr>
                </a:solidFill>
                <a:effectLst>
                  <a:outerShdw blurRad="38100" dist="38100" dir="2700000" algn="tl">
                    <a:srgbClr val="000000">
                      <a:alpha val="43137"/>
                    </a:srgbClr>
                  </a:outerShdw>
                </a:effectLst>
                <a:latin typeface="Arial" charset="0"/>
              </a:rPr>
              <a:t>R&amp;D </a:t>
            </a:r>
          </a:p>
          <a:p>
            <a:pPr algn="ctr" eaLnBrk="0" hangingPunct="0">
              <a:defRPr/>
            </a:pPr>
            <a:r>
              <a:rPr lang="pl-PL" i="1" dirty="0">
                <a:solidFill>
                  <a:schemeClr val="accent3">
                    <a:lumMod val="60000"/>
                    <a:lumOff val="40000"/>
                  </a:schemeClr>
                </a:solidFill>
                <a:effectLst>
                  <a:outerShdw blurRad="38100" dist="38100" dir="2700000" algn="tl">
                    <a:srgbClr val="000000">
                      <a:alpha val="43137"/>
                    </a:srgbClr>
                  </a:outerShdw>
                </a:effectLst>
                <a:latin typeface="Arial" charset="0"/>
              </a:rPr>
              <a:t>MILITARY </a:t>
            </a:r>
          </a:p>
          <a:p>
            <a:pPr algn="ctr" eaLnBrk="0" hangingPunct="0">
              <a:defRPr/>
            </a:pPr>
            <a:r>
              <a:rPr lang="pl-PL" i="1" dirty="0">
                <a:solidFill>
                  <a:schemeClr val="accent3">
                    <a:lumMod val="60000"/>
                    <a:lumOff val="40000"/>
                  </a:schemeClr>
                </a:solidFill>
                <a:effectLst>
                  <a:outerShdw blurRad="38100" dist="38100" dir="2700000" algn="tl">
                    <a:srgbClr val="000000">
                      <a:alpha val="43137"/>
                    </a:srgbClr>
                  </a:outerShdw>
                </a:effectLst>
                <a:latin typeface="Arial" charset="0"/>
              </a:rPr>
              <a:t>INSTITUTES</a:t>
            </a:r>
          </a:p>
        </p:txBody>
      </p:sp>
    </p:spTree>
    <p:extLst>
      <p:ext uri="{BB962C8B-B14F-4D97-AF65-F5344CB8AC3E}">
        <p14:creationId xmlns:p14="http://schemas.microsoft.com/office/powerpoint/2010/main" val="3370810171"/>
      </p:ext>
    </p:extLst>
  </p:cSld>
  <p:clrMapOvr>
    <a:masterClrMapping/>
  </p:clrMapOvr>
  <p:transition spd="slow">
    <p:cover dir="l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0" y="1096963"/>
            <a:ext cx="914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bg1"/>
                </a:solidFill>
                <a:latin typeface="Arial" pitchFamily="34" charset="0"/>
                <a:cs typeface="Arial" pitchFamily="34" charset="0"/>
              </a:defRPr>
            </a:lvl1pPr>
            <a:lvl2pPr marL="742950" indent="-285750" eaLnBrk="0" hangingPunct="0">
              <a:defRPr sz="1600" b="1">
                <a:solidFill>
                  <a:schemeClr val="bg1"/>
                </a:solidFill>
                <a:latin typeface="Arial" pitchFamily="34" charset="0"/>
                <a:cs typeface="Arial" pitchFamily="34" charset="0"/>
              </a:defRPr>
            </a:lvl2pPr>
            <a:lvl3pPr marL="1143000" indent="-228600" eaLnBrk="0" hangingPunct="0">
              <a:defRPr sz="1600" b="1">
                <a:solidFill>
                  <a:schemeClr val="bg1"/>
                </a:solidFill>
                <a:latin typeface="Arial" pitchFamily="34" charset="0"/>
                <a:cs typeface="Arial" pitchFamily="34" charset="0"/>
              </a:defRPr>
            </a:lvl3pPr>
            <a:lvl4pPr marL="1600200" indent="-228600" eaLnBrk="0" hangingPunct="0">
              <a:defRPr sz="1600" b="1">
                <a:solidFill>
                  <a:schemeClr val="bg1"/>
                </a:solidFill>
                <a:latin typeface="Arial" pitchFamily="34" charset="0"/>
                <a:cs typeface="Arial" pitchFamily="34" charset="0"/>
              </a:defRPr>
            </a:lvl4pPr>
            <a:lvl5pPr marL="2057400" indent="-228600" eaLnBrk="0" hangingPunct="0">
              <a:defRPr sz="16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600" b="1">
                <a:solidFill>
                  <a:schemeClr val="bg1"/>
                </a:solidFill>
                <a:latin typeface="Arial" pitchFamily="34" charset="0"/>
                <a:cs typeface="Arial" pitchFamily="34" charset="0"/>
              </a:defRPr>
            </a:lvl9pPr>
          </a:lstStyle>
          <a:p>
            <a:pPr algn="ctr"/>
            <a:r>
              <a:rPr lang="pl-PL" altLang="pl-PL" sz="2000" i="1">
                <a:solidFill>
                  <a:srgbClr val="CC3300"/>
                </a:solidFill>
              </a:rPr>
              <a:t>DEVELOPMENT OF  A DEFENCE STANDARD </a:t>
            </a:r>
          </a:p>
        </p:txBody>
      </p:sp>
      <p:cxnSp>
        <p:nvCxnSpPr>
          <p:cNvPr id="28680" name="AutoShape 8"/>
          <p:cNvCxnSpPr>
            <a:cxnSpLocks noChangeShapeType="1"/>
            <a:stCxn id="28679" idx="1"/>
          </p:cNvCxnSpPr>
          <p:nvPr/>
        </p:nvCxnSpPr>
        <p:spPr bwMode="auto">
          <a:xfrm flipH="1">
            <a:off x="5932488" y="4114800"/>
            <a:ext cx="609600" cy="0"/>
          </a:xfrm>
          <a:prstGeom prst="straightConnector1">
            <a:avLst/>
          </a:prstGeom>
          <a:ln>
            <a:headEnd/>
            <a:tailEnd type="triangle" w="med" len="med"/>
          </a:ln>
        </p:spPr>
        <p:style>
          <a:lnRef idx="3">
            <a:schemeClr val="dk1"/>
          </a:lnRef>
          <a:fillRef idx="0">
            <a:schemeClr val="dk1"/>
          </a:fillRef>
          <a:effectRef idx="2">
            <a:schemeClr val="dk1"/>
          </a:effectRef>
          <a:fontRef idx="minor">
            <a:schemeClr val="tx1"/>
          </a:fontRef>
        </p:style>
      </p:cxnSp>
      <p:sp>
        <p:nvSpPr>
          <p:cNvPr id="28682" name="Rectangle 11"/>
          <p:cNvSpPr>
            <a:spLocks noChangeArrowheads="1"/>
          </p:cNvSpPr>
          <p:nvPr/>
        </p:nvSpPr>
        <p:spPr bwMode="auto">
          <a:xfrm>
            <a:off x="730250" y="5257800"/>
            <a:ext cx="2438400" cy="685800"/>
          </a:xfrm>
          <a:prstGeom prst="roundRect">
            <a:avLst/>
          </a:prstGeom>
          <a:solidFill>
            <a:schemeClr val="accent2">
              <a:lumMod val="40000"/>
              <a:lumOff val="60000"/>
            </a:schemeClr>
          </a:solid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0" hangingPunct="0">
              <a:defRPr/>
            </a:pPr>
            <a:endParaRPr lang="pl-PL" altLang="pl-PL">
              <a:solidFill>
                <a:schemeClr val="accent2">
                  <a:lumMod val="50000"/>
                </a:schemeClr>
              </a:solidFill>
            </a:endParaRPr>
          </a:p>
          <a:p>
            <a:pPr algn="ctr" eaLnBrk="0" hangingPunct="0">
              <a:defRPr/>
            </a:pPr>
            <a:r>
              <a:rPr lang="pl-PL" altLang="pl-PL">
                <a:solidFill>
                  <a:schemeClr val="accent2">
                    <a:lumMod val="50000"/>
                  </a:schemeClr>
                </a:solidFill>
              </a:rPr>
              <a:t>Draft standard </a:t>
            </a:r>
          </a:p>
          <a:p>
            <a:pPr algn="ctr" eaLnBrk="0" hangingPunct="0">
              <a:defRPr/>
            </a:pPr>
            <a:r>
              <a:rPr lang="pl-PL" altLang="pl-PL">
                <a:solidFill>
                  <a:schemeClr val="accent2">
                    <a:lumMod val="50000"/>
                  </a:schemeClr>
                </a:solidFill>
              </a:rPr>
              <a:t>for approval</a:t>
            </a:r>
          </a:p>
          <a:p>
            <a:pPr algn="ctr" eaLnBrk="0" hangingPunct="0">
              <a:defRPr/>
            </a:pPr>
            <a:endParaRPr lang="pl-PL" altLang="pl-PL">
              <a:solidFill>
                <a:schemeClr val="accent2">
                  <a:lumMod val="50000"/>
                </a:schemeClr>
              </a:solidFill>
            </a:endParaRPr>
          </a:p>
        </p:txBody>
      </p:sp>
      <p:sp>
        <p:nvSpPr>
          <p:cNvPr id="28683" name="Rectangle 12"/>
          <p:cNvSpPr>
            <a:spLocks noChangeArrowheads="1"/>
          </p:cNvSpPr>
          <p:nvPr/>
        </p:nvSpPr>
        <p:spPr bwMode="auto">
          <a:xfrm>
            <a:off x="3798888" y="5067300"/>
            <a:ext cx="3631406" cy="1066800"/>
          </a:xfrm>
          <a:prstGeom prst="roundRect">
            <a:avLst/>
          </a:prstGeom>
          <a:solidFill>
            <a:schemeClr val="accent2">
              <a:lumMod val="50000"/>
            </a:schemeClr>
          </a:solidFill>
          <a:ln w="381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a:defRPr sz="1600" b="1">
                <a:solidFill>
                  <a:schemeClr val="bg1"/>
                </a:solidFill>
                <a:latin typeface="Arial" pitchFamily="34" charset="0"/>
                <a:cs typeface="Arial" pitchFamily="34" charset="0"/>
              </a:defRPr>
            </a:lvl1pPr>
            <a:lvl2pPr marL="742950" indent="-285750">
              <a:defRPr sz="1600" b="1">
                <a:solidFill>
                  <a:schemeClr val="bg1"/>
                </a:solidFill>
                <a:latin typeface="Arial" pitchFamily="34" charset="0"/>
                <a:cs typeface="Arial" pitchFamily="34" charset="0"/>
              </a:defRPr>
            </a:lvl2pPr>
            <a:lvl3pPr marL="1143000" indent="-228600">
              <a:defRPr sz="1600" b="1">
                <a:solidFill>
                  <a:schemeClr val="bg1"/>
                </a:solidFill>
                <a:latin typeface="Arial" pitchFamily="34" charset="0"/>
                <a:cs typeface="Arial" pitchFamily="34" charset="0"/>
              </a:defRPr>
            </a:lvl3pPr>
            <a:lvl4pPr marL="1600200" indent="-228600">
              <a:defRPr sz="1600" b="1">
                <a:solidFill>
                  <a:schemeClr val="bg1"/>
                </a:solidFill>
                <a:latin typeface="Arial" pitchFamily="34" charset="0"/>
                <a:cs typeface="Arial" pitchFamily="34" charset="0"/>
              </a:defRPr>
            </a:lvl4pPr>
            <a:lvl5pPr marL="2057400" indent="-228600">
              <a:defRPr sz="1600" b="1">
                <a:solidFill>
                  <a:schemeClr val="bg1"/>
                </a:solidFill>
                <a:latin typeface="Arial" pitchFamily="34" charset="0"/>
                <a:cs typeface="Arial" pitchFamily="34" charset="0"/>
              </a:defRPr>
            </a:lvl5pPr>
            <a:lvl6pPr marL="2514600" indent="-228600" algn="ctr"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algn="ctr"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algn="ctr"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algn="ctr" eaLnBrk="0" fontAlgn="base" hangingPunct="0">
              <a:spcBef>
                <a:spcPct val="0"/>
              </a:spcBef>
              <a:spcAft>
                <a:spcPct val="0"/>
              </a:spcAft>
              <a:defRPr sz="1600" b="1">
                <a:solidFill>
                  <a:schemeClr val="bg1"/>
                </a:solidFill>
                <a:latin typeface="Arial" pitchFamily="34" charset="0"/>
                <a:cs typeface="Arial" pitchFamily="34" charset="0"/>
              </a:defRPr>
            </a:lvl9pPr>
          </a:lstStyle>
          <a:p>
            <a:pPr algn="ctr" eaLnBrk="0" hangingPunct="0">
              <a:defRPr/>
            </a:pPr>
            <a:r>
              <a:rPr lang="pl-PL" altLang="pl-PL" dirty="0" err="1" smtClean="0"/>
              <a:t>Promulgation</a:t>
            </a:r>
            <a:r>
              <a:rPr lang="pl-PL" altLang="pl-PL" dirty="0" smtClean="0"/>
              <a:t> of </a:t>
            </a:r>
          </a:p>
          <a:p>
            <a:pPr algn="ctr" eaLnBrk="0" hangingPunct="0">
              <a:defRPr/>
            </a:pPr>
            <a:r>
              <a:rPr lang="pl-PL" altLang="pl-PL" dirty="0" err="1" smtClean="0"/>
              <a:t>Defence</a:t>
            </a:r>
            <a:r>
              <a:rPr lang="pl-PL" altLang="pl-PL" dirty="0" smtClean="0"/>
              <a:t> Standard </a:t>
            </a:r>
          </a:p>
          <a:p>
            <a:pPr algn="ctr" eaLnBrk="0" hangingPunct="0">
              <a:defRPr/>
            </a:pPr>
            <a:r>
              <a:rPr lang="pl-PL" altLang="pl-PL" dirty="0" smtClean="0"/>
              <a:t>by</a:t>
            </a:r>
            <a:r>
              <a:rPr lang="pl-PL" altLang="pl-PL" dirty="0" smtClean="0">
                <a:solidFill>
                  <a:schemeClr val="tx2"/>
                </a:solidFill>
              </a:rPr>
              <a:t> </a:t>
            </a:r>
            <a:r>
              <a:rPr lang="pl-PL" altLang="pl-PL" dirty="0" smtClean="0">
                <a:solidFill>
                  <a:schemeClr val="accent3">
                    <a:lumMod val="60000"/>
                    <a:lumOff val="40000"/>
                  </a:schemeClr>
                </a:solidFill>
              </a:rPr>
              <a:t>Minister of </a:t>
            </a:r>
            <a:r>
              <a:rPr lang="pl-PL" altLang="pl-PL" dirty="0" err="1" smtClean="0">
                <a:solidFill>
                  <a:schemeClr val="accent3">
                    <a:lumMod val="60000"/>
                    <a:lumOff val="40000"/>
                  </a:schemeClr>
                </a:solidFill>
              </a:rPr>
              <a:t>National</a:t>
            </a:r>
            <a:r>
              <a:rPr lang="pl-PL" altLang="pl-PL" dirty="0" smtClean="0">
                <a:solidFill>
                  <a:schemeClr val="accent3">
                    <a:lumMod val="60000"/>
                    <a:lumOff val="40000"/>
                  </a:schemeClr>
                </a:solidFill>
              </a:rPr>
              <a:t> </a:t>
            </a:r>
            <a:r>
              <a:rPr lang="pl-PL" altLang="pl-PL" dirty="0" err="1" smtClean="0">
                <a:solidFill>
                  <a:schemeClr val="accent3">
                    <a:lumMod val="60000"/>
                    <a:lumOff val="40000"/>
                  </a:schemeClr>
                </a:solidFill>
              </a:rPr>
              <a:t>Defence</a:t>
            </a:r>
            <a:endParaRPr lang="pl-PL" altLang="pl-PL" dirty="0" smtClean="0">
              <a:solidFill>
                <a:schemeClr val="accent3">
                  <a:lumMod val="60000"/>
                  <a:lumOff val="40000"/>
                </a:schemeClr>
              </a:solidFill>
            </a:endParaRPr>
          </a:p>
        </p:txBody>
      </p:sp>
      <p:cxnSp>
        <p:nvCxnSpPr>
          <p:cNvPr id="28684" name="AutoShape 14"/>
          <p:cNvCxnSpPr>
            <a:cxnSpLocks noChangeShapeType="1"/>
            <a:stCxn id="28681" idx="1"/>
            <a:endCxn id="28682" idx="1"/>
          </p:cNvCxnSpPr>
          <p:nvPr/>
        </p:nvCxnSpPr>
        <p:spPr bwMode="auto">
          <a:xfrm rot="10800000" flipV="1">
            <a:off x="730250" y="4114800"/>
            <a:ext cx="12700" cy="1485900"/>
          </a:xfrm>
          <a:prstGeom prst="bentConnector3">
            <a:avLst>
              <a:gd name="adj1" fmla="val 1800000"/>
            </a:avLst>
          </a:prstGeom>
          <a:ln>
            <a:headEnd/>
            <a:tailEnd type="triangle" w="med" len="med"/>
          </a:ln>
        </p:spPr>
        <p:style>
          <a:lnRef idx="3">
            <a:schemeClr val="dk1"/>
          </a:lnRef>
          <a:fillRef idx="0">
            <a:schemeClr val="dk1"/>
          </a:fillRef>
          <a:effectRef idx="2">
            <a:schemeClr val="dk1"/>
          </a:effectRef>
          <a:fontRef idx="minor">
            <a:schemeClr val="tx1"/>
          </a:fontRef>
        </p:style>
      </p:cxnSp>
      <p:cxnSp>
        <p:nvCxnSpPr>
          <p:cNvPr id="28685" name="AutoShape 16"/>
          <p:cNvCxnSpPr>
            <a:cxnSpLocks noChangeShapeType="1"/>
          </p:cNvCxnSpPr>
          <p:nvPr/>
        </p:nvCxnSpPr>
        <p:spPr bwMode="auto">
          <a:xfrm>
            <a:off x="3168650" y="5607050"/>
            <a:ext cx="630238" cy="0"/>
          </a:xfrm>
          <a:prstGeom prst="straightConnector1">
            <a:avLst/>
          </a:prstGeom>
          <a:ln>
            <a:headEnd/>
            <a:tailEnd type="triangle" w="med" len="med"/>
          </a:ln>
        </p:spPr>
        <p:style>
          <a:lnRef idx="3">
            <a:schemeClr val="dk1"/>
          </a:lnRef>
          <a:fillRef idx="0">
            <a:schemeClr val="dk1"/>
          </a:fillRef>
          <a:effectRef idx="2">
            <a:schemeClr val="dk1"/>
          </a:effectRef>
          <a:fontRef idx="minor">
            <a:schemeClr val="tx1"/>
          </a:fontRef>
        </p:style>
      </p:cxnSp>
      <p:cxnSp>
        <p:nvCxnSpPr>
          <p:cNvPr id="28686" name="AutoShape 17"/>
          <p:cNvCxnSpPr>
            <a:cxnSpLocks noChangeShapeType="1"/>
          </p:cNvCxnSpPr>
          <p:nvPr/>
        </p:nvCxnSpPr>
        <p:spPr bwMode="auto">
          <a:xfrm>
            <a:off x="6962775" y="2530475"/>
            <a:ext cx="1801813" cy="1584325"/>
          </a:xfrm>
          <a:prstGeom prst="bentConnector3">
            <a:avLst>
              <a:gd name="adj1" fmla="val 112907"/>
            </a:avLst>
          </a:prstGeom>
          <a:ln>
            <a:headEnd/>
            <a:tailEnd type="triangle" w="med" len="med"/>
          </a:ln>
        </p:spPr>
        <p:style>
          <a:lnRef idx="3">
            <a:schemeClr val="dk1"/>
          </a:lnRef>
          <a:fillRef idx="0">
            <a:schemeClr val="dk1"/>
          </a:fillRef>
          <a:effectRef idx="2">
            <a:schemeClr val="dk1"/>
          </a:effectRef>
          <a:fontRef idx="minor">
            <a:schemeClr val="tx1"/>
          </a:fontRef>
        </p:style>
      </p:cxnSp>
      <p:cxnSp>
        <p:nvCxnSpPr>
          <p:cNvPr id="28687" name="AutoShape 18"/>
          <p:cNvCxnSpPr>
            <a:cxnSpLocks noChangeShapeType="1"/>
            <a:stCxn id="2" idx="1"/>
            <a:endCxn id="28681" idx="3"/>
          </p:cNvCxnSpPr>
          <p:nvPr/>
        </p:nvCxnSpPr>
        <p:spPr bwMode="auto">
          <a:xfrm flipH="1">
            <a:off x="3168650" y="4114800"/>
            <a:ext cx="630238" cy="0"/>
          </a:xfrm>
          <a:prstGeom prst="straightConnector1">
            <a:avLst/>
          </a:prstGeom>
          <a:ln>
            <a:headEnd/>
            <a:tailEnd type="triangle" w="med" len="med"/>
          </a:ln>
        </p:spPr>
        <p:style>
          <a:lnRef idx="3">
            <a:schemeClr val="dk1"/>
          </a:lnRef>
          <a:fillRef idx="0">
            <a:schemeClr val="dk1"/>
          </a:fillRef>
          <a:effectRef idx="2">
            <a:schemeClr val="dk1"/>
          </a:effectRef>
          <a:fontRef idx="minor">
            <a:schemeClr val="tx1"/>
          </a:fontRef>
        </p:style>
      </p:cxnSp>
      <p:sp>
        <p:nvSpPr>
          <p:cNvPr id="28688" name="Text Box 19"/>
          <p:cNvSpPr txBox="1">
            <a:spLocks noChangeArrowheads="1"/>
          </p:cNvSpPr>
          <p:nvPr/>
        </p:nvSpPr>
        <p:spPr bwMode="auto">
          <a:xfrm>
            <a:off x="4983163" y="3313113"/>
            <a:ext cx="2320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762000">
              <a:defRPr sz="1600" b="1">
                <a:solidFill>
                  <a:schemeClr val="bg1"/>
                </a:solidFill>
                <a:latin typeface="Arial" pitchFamily="34" charset="0"/>
                <a:cs typeface="Arial" pitchFamily="34" charset="0"/>
              </a:defRPr>
            </a:lvl1pPr>
            <a:lvl2pPr marL="742950" indent="-285750" defTabSz="762000">
              <a:defRPr sz="1600" b="1">
                <a:solidFill>
                  <a:schemeClr val="bg1"/>
                </a:solidFill>
                <a:latin typeface="Arial" pitchFamily="34" charset="0"/>
                <a:cs typeface="Arial" pitchFamily="34" charset="0"/>
              </a:defRPr>
            </a:lvl2pPr>
            <a:lvl3pPr marL="1143000" indent="-228600" defTabSz="762000">
              <a:defRPr sz="1600" b="1">
                <a:solidFill>
                  <a:schemeClr val="bg1"/>
                </a:solidFill>
                <a:latin typeface="Arial" pitchFamily="34" charset="0"/>
                <a:cs typeface="Arial" pitchFamily="34" charset="0"/>
              </a:defRPr>
            </a:lvl3pPr>
            <a:lvl4pPr marL="1600200" indent="-228600" defTabSz="762000">
              <a:defRPr sz="1600" b="1">
                <a:solidFill>
                  <a:schemeClr val="bg1"/>
                </a:solidFill>
                <a:latin typeface="Arial" pitchFamily="34" charset="0"/>
                <a:cs typeface="Arial" pitchFamily="34" charset="0"/>
              </a:defRPr>
            </a:lvl4pPr>
            <a:lvl5pPr marL="2057400" indent="-228600" defTabSz="762000">
              <a:defRPr sz="1600" b="1">
                <a:solidFill>
                  <a:schemeClr val="bg1"/>
                </a:solidFill>
                <a:latin typeface="Arial" pitchFamily="34" charset="0"/>
                <a:cs typeface="Arial" pitchFamily="34" charset="0"/>
              </a:defRPr>
            </a:lvl5pPr>
            <a:lvl6pPr marL="2514600" indent="-228600" algn="ctr" defTabSz="762000"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algn="ctr" defTabSz="762000"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algn="ctr" defTabSz="762000"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algn="ctr" defTabSz="762000" eaLnBrk="0" fontAlgn="base" hangingPunct="0">
              <a:spcBef>
                <a:spcPct val="0"/>
              </a:spcBef>
              <a:spcAft>
                <a:spcPct val="0"/>
              </a:spcAft>
              <a:defRPr sz="1600" b="1">
                <a:solidFill>
                  <a:schemeClr val="bg1"/>
                </a:solidFill>
                <a:latin typeface="Arial" pitchFamily="34" charset="0"/>
                <a:cs typeface="Arial" pitchFamily="34" charset="0"/>
              </a:defRPr>
            </a:lvl9pPr>
          </a:lstStyle>
          <a:p>
            <a:pPr algn="ctr" eaLnBrk="0" hangingPunct="0">
              <a:spcBef>
                <a:spcPct val="50000"/>
              </a:spcBef>
              <a:defRPr/>
            </a:pPr>
            <a:r>
              <a:rPr lang="pl-PL" altLang="pl-PL" sz="1800" i="1" dirty="0" smtClean="0">
                <a:solidFill>
                  <a:schemeClr val="accent2">
                    <a:lumMod val="50000"/>
                  </a:schemeClr>
                </a:solidFill>
                <a:latin typeface="Times New Roman CE" pitchFamily="18" charset="0"/>
              </a:rPr>
              <a:t>SUBCOMMITEE</a:t>
            </a:r>
          </a:p>
        </p:txBody>
      </p:sp>
      <p:sp>
        <p:nvSpPr>
          <p:cNvPr id="28689" name="Text Box 20"/>
          <p:cNvSpPr txBox="1">
            <a:spLocks noChangeArrowheads="1"/>
          </p:cNvSpPr>
          <p:nvPr/>
        </p:nvSpPr>
        <p:spPr bwMode="auto">
          <a:xfrm>
            <a:off x="773113" y="3382963"/>
            <a:ext cx="2320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762000">
              <a:defRPr sz="1600" b="1">
                <a:solidFill>
                  <a:schemeClr val="bg1"/>
                </a:solidFill>
                <a:latin typeface="Arial" pitchFamily="34" charset="0"/>
                <a:cs typeface="Arial" pitchFamily="34" charset="0"/>
              </a:defRPr>
            </a:lvl1pPr>
            <a:lvl2pPr marL="742950" indent="-285750" defTabSz="762000">
              <a:defRPr sz="1600" b="1">
                <a:solidFill>
                  <a:schemeClr val="bg1"/>
                </a:solidFill>
                <a:latin typeface="Arial" pitchFamily="34" charset="0"/>
                <a:cs typeface="Arial" pitchFamily="34" charset="0"/>
              </a:defRPr>
            </a:lvl2pPr>
            <a:lvl3pPr marL="1143000" indent="-228600" defTabSz="762000">
              <a:defRPr sz="1600" b="1">
                <a:solidFill>
                  <a:schemeClr val="bg1"/>
                </a:solidFill>
                <a:latin typeface="Arial" pitchFamily="34" charset="0"/>
                <a:cs typeface="Arial" pitchFamily="34" charset="0"/>
              </a:defRPr>
            </a:lvl3pPr>
            <a:lvl4pPr marL="1600200" indent="-228600" defTabSz="762000">
              <a:defRPr sz="1600" b="1">
                <a:solidFill>
                  <a:schemeClr val="bg1"/>
                </a:solidFill>
                <a:latin typeface="Arial" pitchFamily="34" charset="0"/>
                <a:cs typeface="Arial" pitchFamily="34" charset="0"/>
              </a:defRPr>
            </a:lvl4pPr>
            <a:lvl5pPr marL="2057400" indent="-228600" defTabSz="762000">
              <a:defRPr sz="1600" b="1">
                <a:solidFill>
                  <a:schemeClr val="bg1"/>
                </a:solidFill>
                <a:latin typeface="Arial" pitchFamily="34" charset="0"/>
                <a:cs typeface="Arial" pitchFamily="34" charset="0"/>
              </a:defRPr>
            </a:lvl5pPr>
            <a:lvl6pPr marL="2514600" indent="-228600" algn="ctr" defTabSz="762000"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algn="ctr" defTabSz="762000"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algn="ctr" defTabSz="762000"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algn="ctr" defTabSz="762000" eaLnBrk="0" fontAlgn="base" hangingPunct="0">
              <a:spcBef>
                <a:spcPct val="0"/>
              </a:spcBef>
              <a:spcAft>
                <a:spcPct val="0"/>
              </a:spcAft>
              <a:defRPr sz="1600" b="1">
                <a:solidFill>
                  <a:schemeClr val="bg1"/>
                </a:solidFill>
                <a:latin typeface="Arial" pitchFamily="34" charset="0"/>
                <a:cs typeface="Arial" pitchFamily="34" charset="0"/>
              </a:defRPr>
            </a:lvl9pPr>
          </a:lstStyle>
          <a:p>
            <a:pPr algn="ctr" eaLnBrk="0" hangingPunct="0">
              <a:spcBef>
                <a:spcPct val="50000"/>
              </a:spcBef>
              <a:defRPr/>
            </a:pPr>
            <a:r>
              <a:rPr lang="pl-PL" altLang="pl-PL" sz="1800" i="1" dirty="0" smtClean="0">
                <a:solidFill>
                  <a:schemeClr val="accent2">
                    <a:lumMod val="50000"/>
                  </a:schemeClr>
                </a:solidFill>
                <a:latin typeface="Times New Roman CE" pitchFamily="18" charset="0"/>
              </a:rPr>
              <a:t>WCNJiK</a:t>
            </a:r>
          </a:p>
        </p:txBody>
      </p:sp>
      <p:sp>
        <p:nvSpPr>
          <p:cNvPr id="28690" name="Text Box 21"/>
          <p:cNvSpPr txBox="1">
            <a:spLocks noChangeArrowheads="1"/>
          </p:cNvSpPr>
          <p:nvPr/>
        </p:nvSpPr>
        <p:spPr bwMode="auto">
          <a:xfrm>
            <a:off x="773113" y="4857750"/>
            <a:ext cx="23225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762000">
              <a:defRPr sz="1600" b="1">
                <a:solidFill>
                  <a:schemeClr val="bg1"/>
                </a:solidFill>
                <a:latin typeface="Arial" pitchFamily="34" charset="0"/>
                <a:cs typeface="Arial" pitchFamily="34" charset="0"/>
              </a:defRPr>
            </a:lvl1pPr>
            <a:lvl2pPr marL="742950" indent="-285750" defTabSz="762000">
              <a:defRPr sz="1600" b="1">
                <a:solidFill>
                  <a:schemeClr val="bg1"/>
                </a:solidFill>
                <a:latin typeface="Arial" pitchFamily="34" charset="0"/>
                <a:cs typeface="Arial" pitchFamily="34" charset="0"/>
              </a:defRPr>
            </a:lvl2pPr>
            <a:lvl3pPr marL="1143000" indent="-228600" defTabSz="762000">
              <a:defRPr sz="1600" b="1">
                <a:solidFill>
                  <a:schemeClr val="bg1"/>
                </a:solidFill>
                <a:latin typeface="Arial" pitchFamily="34" charset="0"/>
                <a:cs typeface="Arial" pitchFamily="34" charset="0"/>
              </a:defRPr>
            </a:lvl3pPr>
            <a:lvl4pPr marL="1600200" indent="-228600" defTabSz="762000">
              <a:defRPr sz="1600" b="1">
                <a:solidFill>
                  <a:schemeClr val="bg1"/>
                </a:solidFill>
                <a:latin typeface="Arial" pitchFamily="34" charset="0"/>
                <a:cs typeface="Arial" pitchFamily="34" charset="0"/>
              </a:defRPr>
            </a:lvl4pPr>
            <a:lvl5pPr marL="2057400" indent="-228600" defTabSz="762000">
              <a:defRPr sz="1600" b="1">
                <a:solidFill>
                  <a:schemeClr val="bg1"/>
                </a:solidFill>
                <a:latin typeface="Arial" pitchFamily="34" charset="0"/>
                <a:cs typeface="Arial" pitchFamily="34" charset="0"/>
              </a:defRPr>
            </a:lvl5pPr>
            <a:lvl6pPr marL="2514600" indent="-228600" algn="ctr" defTabSz="762000"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algn="ctr" defTabSz="762000"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algn="ctr" defTabSz="762000"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algn="ctr" defTabSz="762000" eaLnBrk="0" fontAlgn="base" hangingPunct="0">
              <a:spcBef>
                <a:spcPct val="0"/>
              </a:spcBef>
              <a:spcAft>
                <a:spcPct val="0"/>
              </a:spcAft>
              <a:defRPr sz="1600" b="1">
                <a:solidFill>
                  <a:schemeClr val="bg1"/>
                </a:solidFill>
                <a:latin typeface="Arial" pitchFamily="34" charset="0"/>
                <a:cs typeface="Arial" pitchFamily="34" charset="0"/>
              </a:defRPr>
            </a:lvl9pPr>
          </a:lstStyle>
          <a:p>
            <a:pPr algn="ctr" eaLnBrk="0" hangingPunct="0">
              <a:spcBef>
                <a:spcPct val="50000"/>
              </a:spcBef>
              <a:defRPr/>
            </a:pPr>
            <a:r>
              <a:rPr lang="pl-PL" altLang="pl-PL" sz="1800" i="1" dirty="0" smtClean="0">
                <a:solidFill>
                  <a:schemeClr val="accent2">
                    <a:lumMod val="50000"/>
                  </a:schemeClr>
                </a:solidFill>
                <a:latin typeface="Times New Roman CE" pitchFamily="18" charset="0"/>
              </a:rPr>
              <a:t>COMITTEE</a:t>
            </a:r>
          </a:p>
        </p:txBody>
      </p:sp>
      <p:cxnSp>
        <p:nvCxnSpPr>
          <p:cNvPr id="28678" name="AutoShape 5"/>
          <p:cNvCxnSpPr>
            <a:cxnSpLocks noChangeShapeType="1"/>
            <a:stCxn id="28676" idx="3"/>
            <a:endCxn id="28677" idx="1"/>
          </p:cNvCxnSpPr>
          <p:nvPr/>
        </p:nvCxnSpPr>
        <p:spPr bwMode="auto">
          <a:xfrm>
            <a:off x="4021138" y="2529681"/>
            <a:ext cx="766762" cy="1"/>
          </a:xfrm>
          <a:prstGeom prst="straightConnector1">
            <a:avLst/>
          </a:prstGeom>
          <a:ln>
            <a:headEnd/>
            <a:tailEnd type="triangle" w="med" len="med"/>
          </a:ln>
        </p:spPr>
        <p:style>
          <a:lnRef idx="3">
            <a:schemeClr val="dk1"/>
          </a:lnRef>
          <a:fillRef idx="0">
            <a:schemeClr val="dk1"/>
          </a:fillRef>
          <a:effectRef idx="2">
            <a:schemeClr val="dk1"/>
          </a:effectRef>
          <a:fontRef idx="minor">
            <a:schemeClr val="tx1"/>
          </a:fontRef>
        </p:style>
      </p:cxnSp>
      <p:sp>
        <p:nvSpPr>
          <p:cNvPr id="28676" name="Rectangle 3"/>
          <p:cNvSpPr>
            <a:spLocks noChangeArrowheads="1"/>
          </p:cNvSpPr>
          <p:nvPr/>
        </p:nvSpPr>
        <p:spPr bwMode="auto">
          <a:xfrm>
            <a:off x="952500" y="2133599"/>
            <a:ext cx="3068638" cy="792163"/>
          </a:xfrm>
          <a:prstGeom prst="roundRect">
            <a:avLst/>
          </a:prstGeom>
          <a:solidFill>
            <a:schemeClr val="accent3">
              <a:lumMod val="60000"/>
              <a:lumOff val="40000"/>
            </a:schemeClr>
          </a:solidFill>
          <a:ln w="12700">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lvl1pPr>
              <a:defRPr sz="1600" b="1">
                <a:solidFill>
                  <a:schemeClr val="bg1"/>
                </a:solidFill>
                <a:latin typeface="Arial" pitchFamily="34" charset="0"/>
                <a:cs typeface="Arial" pitchFamily="34" charset="0"/>
              </a:defRPr>
            </a:lvl1pPr>
            <a:lvl2pPr marL="742950" indent="-285750">
              <a:defRPr sz="1600" b="1">
                <a:solidFill>
                  <a:schemeClr val="bg1"/>
                </a:solidFill>
                <a:latin typeface="Arial" pitchFamily="34" charset="0"/>
                <a:cs typeface="Arial" pitchFamily="34" charset="0"/>
              </a:defRPr>
            </a:lvl2pPr>
            <a:lvl3pPr marL="1143000" indent="-228600">
              <a:defRPr sz="1600" b="1">
                <a:solidFill>
                  <a:schemeClr val="bg1"/>
                </a:solidFill>
                <a:latin typeface="Arial" pitchFamily="34" charset="0"/>
                <a:cs typeface="Arial" pitchFamily="34" charset="0"/>
              </a:defRPr>
            </a:lvl3pPr>
            <a:lvl4pPr marL="1600200" indent="-228600">
              <a:defRPr sz="1600" b="1">
                <a:solidFill>
                  <a:schemeClr val="bg1"/>
                </a:solidFill>
                <a:latin typeface="Arial" pitchFamily="34" charset="0"/>
                <a:cs typeface="Arial" pitchFamily="34" charset="0"/>
              </a:defRPr>
            </a:lvl4pPr>
            <a:lvl5pPr marL="2057400" indent="-228600">
              <a:defRPr sz="1600" b="1">
                <a:solidFill>
                  <a:schemeClr val="bg1"/>
                </a:solidFill>
                <a:latin typeface="Arial" pitchFamily="34" charset="0"/>
                <a:cs typeface="Arial" pitchFamily="34" charset="0"/>
              </a:defRPr>
            </a:lvl5pPr>
            <a:lvl6pPr marL="2514600" indent="-228600" algn="ctr"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algn="ctr"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algn="ctr"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algn="ctr" eaLnBrk="0" fontAlgn="base" hangingPunct="0">
              <a:spcBef>
                <a:spcPct val="0"/>
              </a:spcBef>
              <a:spcAft>
                <a:spcPct val="0"/>
              </a:spcAft>
              <a:defRPr sz="1600" b="1">
                <a:solidFill>
                  <a:schemeClr val="bg1"/>
                </a:solidFill>
                <a:latin typeface="Arial" pitchFamily="34" charset="0"/>
                <a:cs typeface="Arial" pitchFamily="34" charset="0"/>
              </a:defRPr>
            </a:lvl9pPr>
          </a:lstStyle>
          <a:p>
            <a:pPr algn="ctr" eaLnBrk="0" hangingPunct="0">
              <a:defRPr/>
            </a:pPr>
            <a:r>
              <a:rPr lang="pl-PL" altLang="pl-PL" dirty="0" err="1" smtClean="0">
                <a:solidFill>
                  <a:schemeClr val="accent6">
                    <a:lumMod val="50000"/>
                  </a:schemeClr>
                </a:solidFill>
              </a:rPr>
              <a:t>Introduction</a:t>
            </a:r>
            <a:r>
              <a:rPr lang="pl-PL" altLang="pl-PL" dirty="0" smtClean="0">
                <a:solidFill>
                  <a:schemeClr val="accent6">
                    <a:lumMod val="50000"/>
                  </a:schemeClr>
                </a:solidFill>
              </a:rPr>
              <a:t> of </a:t>
            </a:r>
            <a:r>
              <a:rPr lang="pl-PL" altLang="pl-PL" dirty="0" err="1" smtClean="0">
                <a:solidFill>
                  <a:schemeClr val="accent6">
                    <a:lumMod val="50000"/>
                  </a:schemeClr>
                </a:solidFill>
              </a:rPr>
              <a:t>proposal</a:t>
            </a:r>
            <a:r>
              <a:rPr lang="pl-PL" altLang="pl-PL" dirty="0" smtClean="0">
                <a:solidFill>
                  <a:schemeClr val="accent6">
                    <a:lumMod val="50000"/>
                  </a:schemeClr>
                </a:solidFill>
              </a:rPr>
              <a:t> </a:t>
            </a:r>
            <a:r>
              <a:rPr lang="pl-PL" altLang="pl-PL" dirty="0" err="1" smtClean="0">
                <a:solidFill>
                  <a:schemeClr val="accent6">
                    <a:lumMod val="50000"/>
                  </a:schemeClr>
                </a:solidFill>
              </a:rPr>
              <a:t>into</a:t>
            </a:r>
            <a:r>
              <a:rPr lang="pl-PL" altLang="pl-PL" dirty="0" smtClean="0">
                <a:solidFill>
                  <a:schemeClr val="accent6">
                    <a:lumMod val="50000"/>
                  </a:schemeClr>
                </a:solidFill>
              </a:rPr>
              <a:t> </a:t>
            </a:r>
          </a:p>
          <a:p>
            <a:pPr algn="ctr" eaLnBrk="0" hangingPunct="0">
              <a:defRPr/>
            </a:pPr>
            <a:r>
              <a:rPr lang="pl-PL" altLang="pl-PL" i="1" dirty="0" smtClean="0">
                <a:solidFill>
                  <a:srgbClr val="C00000"/>
                </a:solidFill>
                <a:latin typeface="Times New Roman" pitchFamily="18" charset="0"/>
              </a:rPr>
              <a:t>The MOD </a:t>
            </a:r>
            <a:r>
              <a:rPr lang="pl-PL" altLang="pl-PL" i="1" dirty="0" err="1" smtClean="0">
                <a:solidFill>
                  <a:srgbClr val="C00000"/>
                </a:solidFill>
                <a:latin typeface="Times New Roman" pitchFamily="18" charset="0"/>
              </a:rPr>
              <a:t>Programme</a:t>
            </a:r>
            <a:r>
              <a:rPr lang="pl-PL" altLang="pl-PL" i="1" dirty="0" smtClean="0">
                <a:solidFill>
                  <a:srgbClr val="C00000"/>
                </a:solidFill>
                <a:latin typeface="Times New Roman" pitchFamily="18" charset="0"/>
              </a:rPr>
              <a:t> of Works</a:t>
            </a:r>
          </a:p>
        </p:txBody>
      </p:sp>
      <p:sp>
        <p:nvSpPr>
          <p:cNvPr id="28677" name="Rectangle 4"/>
          <p:cNvSpPr>
            <a:spLocks noChangeArrowheads="1"/>
          </p:cNvSpPr>
          <p:nvPr/>
        </p:nvSpPr>
        <p:spPr bwMode="auto">
          <a:xfrm>
            <a:off x="4787900" y="2133600"/>
            <a:ext cx="2209800" cy="792163"/>
          </a:xfrm>
          <a:prstGeom prst="roundRect">
            <a:avLst/>
          </a:prstGeom>
          <a:solidFill>
            <a:schemeClr val="accent2">
              <a:lumMod val="40000"/>
              <a:lumOff val="60000"/>
            </a:schemeClr>
          </a:solid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a:defRPr sz="1600" b="1">
                <a:solidFill>
                  <a:schemeClr val="bg1"/>
                </a:solidFill>
                <a:latin typeface="Arial" pitchFamily="34" charset="0"/>
                <a:cs typeface="Arial" pitchFamily="34" charset="0"/>
              </a:defRPr>
            </a:lvl1pPr>
            <a:lvl2pPr marL="742950" indent="-285750">
              <a:defRPr sz="1600" b="1">
                <a:solidFill>
                  <a:schemeClr val="bg1"/>
                </a:solidFill>
                <a:latin typeface="Arial" pitchFamily="34" charset="0"/>
                <a:cs typeface="Arial" pitchFamily="34" charset="0"/>
              </a:defRPr>
            </a:lvl2pPr>
            <a:lvl3pPr marL="1143000" indent="-228600">
              <a:defRPr sz="1600" b="1">
                <a:solidFill>
                  <a:schemeClr val="bg1"/>
                </a:solidFill>
                <a:latin typeface="Arial" pitchFamily="34" charset="0"/>
                <a:cs typeface="Arial" pitchFamily="34" charset="0"/>
              </a:defRPr>
            </a:lvl3pPr>
            <a:lvl4pPr marL="1600200" indent="-228600">
              <a:defRPr sz="1600" b="1">
                <a:solidFill>
                  <a:schemeClr val="bg1"/>
                </a:solidFill>
                <a:latin typeface="Arial" pitchFamily="34" charset="0"/>
                <a:cs typeface="Arial" pitchFamily="34" charset="0"/>
              </a:defRPr>
            </a:lvl4pPr>
            <a:lvl5pPr marL="2057400" indent="-228600">
              <a:defRPr sz="1600" b="1">
                <a:solidFill>
                  <a:schemeClr val="bg1"/>
                </a:solidFill>
                <a:latin typeface="Arial" pitchFamily="34" charset="0"/>
                <a:cs typeface="Arial" pitchFamily="34" charset="0"/>
              </a:defRPr>
            </a:lvl5pPr>
            <a:lvl6pPr marL="2514600" indent="-228600" algn="ctr"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algn="ctr"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algn="ctr"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algn="ctr" eaLnBrk="0" fontAlgn="base" hangingPunct="0">
              <a:spcBef>
                <a:spcPct val="0"/>
              </a:spcBef>
              <a:spcAft>
                <a:spcPct val="0"/>
              </a:spcAft>
              <a:defRPr sz="1600" b="1">
                <a:solidFill>
                  <a:schemeClr val="bg1"/>
                </a:solidFill>
                <a:latin typeface="Arial" pitchFamily="34" charset="0"/>
                <a:cs typeface="Arial" pitchFamily="34" charset="0"/>
              </a:defRPr>
            </a:lvl9pPr>
          </a:lstStyle>
          <a:p>
            <a:pPr algn="ctr" eaLnBrk="0" hangingPunct="0">
              <a:defRPr/>
            </a:pPr>
            <a:r>
              <a:rPr lang="pl-PL" altLang="pl-PL" dirty="0" err="1" smtClean="0">
                <a:solidFill>
                  <a:schemeClr val="accent2">
                    <a:lumMod val="50000"/>
                  </a:schemeClr>
                </a:solidFill>
              </a:rPr>
              <a:t>Translation</a:t>
            </a:r>
            <a:r>
              <a:rPr lang="pl-PL" altLang="pl-PL" dirty="0" smtClean="0">
                <a:solidFill>
                  <a:schemeClr val="accent2">
                    <a:lumMod val="50000"/>
                  </a:schemeClr>
                </a:solidFill>
              </a:rPr>
              <a:t> of </a:t>
            </a:r>
          </a:p>
          <a:p>
            <a:pPr algn="ctr" eaLnBrk="0" hangingPunct="0">
              <a:defRPr/>
            </a:pPr>
            <a:r>
              <a:rPr lang="pl-PL" altLang="pl-PL" dirty="0" smtClean="0">
                <a:solidFill>
                  <a:schemeClr val="accent2">
                    <a:lumMod val="50000"/>
                  </a:schemeClr>
                </a:solidFill>
              </a:rPr>
              <a:t>the </a:t>
            </a:r>
            <a:r>
              <a:rPr lang="pl-PL" altLang="pl-PL" dirty="0" err="1" smtClean="0">
                <a:solidFill>
                  <a:schemeClr val="accent2">
                    <a:lumMod val="50000"/>
                  </a:schemeClr>
                </a:solidFill>
              </a:rPr>
              <a:t>source</a:t>
            </a:r>
            <a:r>
              <a:rPr lang="pl-PL" altLang="pl-PL" dirty="0" smtClean="0">
                <a:solidFill>
                  <a:schemeClr val="accent2">
                    <a:lumMod val="50000"/>
                  </a:schemeClr>
                </a:solidFill>
              </a:rPr>
              <a:t> </a:t>
            </a:r>
            <a:r>
              <a:rPr lang="pl-PL" altLang="pl-PL" dirty="0" err="1" smtClean="0">
                <a:solidFill>
                  <a:schemeClr val="accent2">
                    <a:lumMod val="50000"/>
                  </a:schemeClr>
                </a:solidFill>
              </a:rPr>
              <a:t>document</a:t>
            </a:r>
            <a:endParaRPr lang="pl-PL" altLang="pl-PL" dirty="0" smtClean="0">
              <a:solidFill>
                <a:schemeClr val="accent2">
                  <a:lumMod val="50000"/>
                </a:schemeClr>
              </a:solidFill>
            </a:endParaRPr>
          </a:p>
          <a:p>
            <a:pPr algn="ctr" eaLnBrk="0" hangingPunct="0">
              <a:defRPr/>
            </a:pPr>
            <a:r>
              <a:rPr lang="pl-PL" altLang="pl-PL" sz="1400" i="1" dirty="0" smtClean="0">
                <a:solidFill>
                  <a:schemeClr val="accent2">
                    <a:lumMod val="75000"/>
                  </a:schemeClr>
                </a:solidFill>
                <a:latin typeface="Times New Roman" pitchFamily="18" charset="0"/>
              </a:rPr>
              <a:t>(</a:t>
            </a:r>
            <a:r>
              <a:rPr lang="pl-PL" altLang="pl-PL" sz="1400" i="1" dirty="0" err="1" smtClean="0">
                <a:solidFill>
                  <a:schemeClr val="accent2">
                    <a:lumMod val="75000"/>
                  </a:schemeClr>
                </a:solidFill>
                <a:latin typeface="Times New Roman" pitchFamily="18" charset="0"/>
              </a:rPr>
              <a:t>if</a:t>
            </a:r>
            <a:r>
              <a:rPr lang="pl-PL" altLang="pl-PL" sz="1400" i="1" dirty="0" smtClean="0">
                <a:solidFill>
                  <a:schemeClr val="accent2">
                    <a:lumMod val="75000"/>
                  </a:schemeClr>
                </a:solidFill>
                <a:latin typeface="Times New Roman" pitchFamily="18" charset="0"/>
              </a:rPr>
              <a:t> </a:t>
            </a:r>
            <a:r>
              <a:rPr lang="pl-PL" altLang="pl-PL" sz="1400" i="1" dirty="0" err="1" smtClean="0">
                <a:solidFill>
                  <a:schemeClr val="accent2">
                    <a:lumMod val="75000"/>
                  </a:schemeClr>
                </a:solidFill>
                <a:latin typeface="Times New Roman" pitchFamily="18" charset="0"/>
              </a:rPr>
              <a:t>applicable</a:t>
            </a:r>
            <a:r>
              <a:rPr lang="pl-PL" altLang="pl-PL" sz="1400" i="1" dirty="0" smtClean="0">
                <a:solidFill>
                  <a:schemeClr val="accent2">
                    <a:lumMod val="75000"/>
                  </a:schemeClr>
                </a:solidFill>
                <a:latin typeface="Times New Roman" pitchFamily="18" charset="0"/>
              </a:rPr>
              <a:t>)</a:t>
            </a:r>
          </a:p>
        </p:txBody>
      </p:sp>
      <p:sp>
        <p:nvSpPr>
          <p:cNvPr id="28679" name="Rectangle 7"/>
          <p:cNvSpPr>
            <a:spLocks noChangeArrowheads="1"/>
          </p:cNvSpPr>
          <p:nvPr/>
        </p:nvSpPr>
        <p:spPr bwMode="auto">
          <a:xfrm>
            <a:off x="6542088" y="3733800"/>
            <a:ext cx="2209800" cy="762000"/>
          </a:xfrm>
          <a:prstGeom prst="roundRect">
            <a:avLst/>
          </a:prstGeom>
          <a:solidFill>
            <a:schemeClr val="accent2">
              <a:lumMod val="40000"/>
              <a:lumOff val="60000"/>
            </a:schemeClr>
          </a:solid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0" hangingPunct="0">
              <a:defRPr/>
            </a:pPr>
            <a:r>
              <a:rPr lang="pl-PL" altLang="pl-PL" dirty="0" err="1">
                <a:solidFill>
                  <a:schemeClr val="accent2">
                    <a:lumMod val="50000"/>
                  </a:schemeClr>
                </a:solidFill>
              </a:rPr>
              <a:t>Standard’s</a:t>
            </a:r>
            <a:r>
              <a:rPr lang="pl-PL" altLang="pl-PL" dirty="0">
                <a:solidFill>
                  <a:schemeClr val="accent2">
                    <a:lumMod val="50000"/>
                  </a:schemeClr>
                </a:solidFill>
              </a:rPr>
              <a:t> </a:t>
            </a:r>
            <a:r>
              <a:rPr lang="pl-PL" altLang="pl-PL" dirty="0" err="1">
                <a:solidFill>
                  <a:schemeClr val="accent2">
                    <a:lumMod val="50000"/>
                  </a:schemeClr>
                </a:solidFill>
              </a:rPr>
              <a:t>working</a:t>
            </a:r>
            <a:r>
              <a:rPr lang="pl-PL" altLang="pl-PL" dirty="0">
                <a:solidFill>
                  <a:schemeClr val="accent2">
                    <a:lumMod val="50000"/>
                  </a:schemeClr>
                </a:solidFill>
              </a:rPr>
              <a:t> </a:t>
            </a:r>
          </a:p>
          <a:p>
            <a:pPr algn="ctr" eaLnBrk="0" hangingPunct="0">
              <a:defRPr/>
            </a:pPr>
            <a:r>
              <a:rPr lang="pl-PL" altLang="pl-PL" dirty="0">
                <a:solidFill>
                  <a:schemeClr val="accent2">
                    <a:lumMod val="50000"/>
                  </a:schemeClr>
                </a:solidFill>
              </a:rPr>
              <a:t>draft</a:t>
            </a:r>
          </a:p>
        </p:txBody>
      </p:sp>
      <p:sp>
        <p:nvSpPr>
          <p:cNvPr id="2" name="Rectangle 9"/>
          <p:cNvSpPr>
            <a:spLocks noChangeArrowheads="1"/>
          </p:cNvSpPr>
          <p:nvPr/>
        </p:nvSpPr>
        <p:spPr bwMode="auto">
          <a:xfrm>
            <a:off x="3798888" y="3733800"/>
            <a:ext cx="2133600" cy="762000"/>
          </a:xfrm>
          <a:prstGeom prst="roundRect">
            <a:avLst/>
          </a:prstGeom>
          <a:solidFill>
            <a:schemeClr val="accent2">
              <a:lumMod val="40000"/>
              <a:lumOff val="60000"/>
            </a:schemeClr>
          </a:solid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0" hangingPunct="0">
              <a:defRPr/>
            </a:pPr>
            <a:r>
              <a:rPr lang="pl-PL" altLang="pl-PL" dirty="0">
                <a:solidFill>
                  <a:schemeClr val="accent2">
                    <a:lumMod val="50000"/>
                  </a:schemeClr>
                </a:solidFill>
              </a:rPr>
              <a:t>Draft standard for</a:t>
            </a:r>
          </a:p>
          <a:p>
            <a:pPr algn="ctr" eaLnBrk="0" hangingPunct="0">
              <a:defRPr/>
            </a:pPr>
            <a:r>
              <a:rPr lang="pl-PL" altLang="pl-PL" dirty="0" err="1">
                <a:solidFill>
                  <a:schemeClr val="accent2">
                    <a:lumMod val="50000"/>
                  </a:schemeClr>
                </a:solidFill>
              </a:rPr>
              <a:t>enquiry</a:t>
            </a:r>
            <a:endParaRPr lang="pl-PL" altLang="pl-PL" dirty="0">
              <a:solidFill>
                <a:schemeClr val="accent2">
                  <a:lumMod val="50000"/>
                </a:schemeClr>
              </a:solidFill>
            </a:endParaRPr>
          </a:p>
        </p:txBody>
      </p:sp>
      <p:sp>
        <p:nvSpPr>
          <p:cNvPr id="28681" name="Rectangle 10"/>
          <p:cNvSpPr>
            <a:spLocks noChangeArrowheads="1"/>
          </p:cNvSpPr>
          <p:nvPr/>
        </p:nvSpPr>
        <p:spPr bwMode="auto">
          <a:xfrm>
            <a:off x="730250" y="3733800"/>
            <a:ext cx="2438400" cy="762000"/>
          </a:xfrm>
          <a:prstGeom prst="roundRect">
            <a:avLst/>
          </a:prstGeom>
          <a:solidFill>
            <a:schemeClr val="accent2">
              <a:lumMod val="40000"/>
              <a:lumOff val="60000"/>
            </a:schemeClr>
          </a:solid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0" hangingPunct="0">
              <a:defRPr/>
            </a:pPr>
            <a:r>
              <a:rPr lang="pl-PL" altLang="pl-PL" dirty="0" err="1">
                <a:solidFill>
                  <a:schemeClr val="accent2">
                    <a:lumMod val="50000"/>
                  </a:schemeClr>
                </a:solidFill>
              </a:rPr>
              <a:t>Editorial</a:t>
            </a:r>
            <a:r>
              <a:rPr lang="pl-PL" altLang="pl-PL" dirty="0">
                <a:solidFill>
                  <a:schemeClr val="accent2">
                    <a:lumMod val="50000"/>
                  </a:schemeClr>
                </a:solidFill>
              </a:rPr>
              <a:t> </a:t>
            </a:r>
            <a:r>
              <a:rPr lang="pl-PL" altLang="pl-PL" dirty="0" err="1">
                <a:solidFill>
                  <a:schemeClr val="accent2">
                    <a:lumMod val="50000"/>
                  </a:schemeClr>
                </a:solidFill>
              </a:rPr>
              <a:t>review</a:t>
            </a:r>
            <a:r>
              <a:rPr lang="pl-PL" altLang="pl-PL" dirty="0">
                <a:solidFill>
                  <a:schemeClr val="accent2">
                    <a:lumMod val="50000"/>
                  </a:schemeClr>
                </a:solidFill>
              </a:rPr>
              <a:t> </a:t>
            </a:r>
          </a:p>
          <a:p>
            <a:pPr algn="ctr" eaLnBrk="0" hangingPunct="0">
              <a:defRPr/>
            </a:pPr>
            <a:r>
              <a:rPr lang="pl-PL" altLang="pl-PL" dirty="0">
                <a:solidFill>
                  <a:schemeClr val="accent2">
                    <a:lumMod val="50000"/>
                  </a:schemeClr>
                </a:solidFill>
              </a:rPr>
              <a:t>of draft standard</a:t>
            </a:r>
          </a:p>
        </p:txBody>
      </p:sp>
    </p:spTree>
  </p:cSld>
  <p:clrMapOvr>
    <a:masterClrMapping/>
  </p:clrMapOvr>
  <p:transition spd="slow">
    <p:cover dir="l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5"/>
          <p:cNvSpPr txBox="1">
            <a:spLocks noChangeArrowheads="1"/>
          </p:cNvSpPr>
          <p:nvPr/>
        </p:nvSpPr>
        <p:spPr bwMode="auto">
          <a:xfrm>
            <a:off x="0" y="853514"/>
            <a:ext cx="91440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lnSpc>
                <a:spcPct val="140000"/>
              </a:lnSpc>
              <a:spcBef>
                <a:spcPct val="0"/>
              </a:spcBef>
              <a:spcAft>
                <a:spcPct val="0"/>
              </a:spcAft>
              <a:defRPr sz="900">
                <a:solidFill>
                  <a:schemeClr val="tx1"/>
                </a:solidFill>
                <a:latin typeface="Arial" pitchFamily="34" charset="0"/>
              </a:defRPr>
            </a:lvl6pPr>
            <a:lvl7pPr marL="2971800" indent="-228600" eaLnBrk="0" fontAlgn="base" hangingPunct="0">
              <a:lnSpc>
                <a:spcPct val="140000"/>
              </a:lnSpc>
              <a:spcBef>
                <a:spcPct val="0"/>
              </a:spcBef>
              <a:spcAft>
                <a:spcPct val="0"/>
              </a:spcAft>
              <a:defRPr sz="900">
                <a:solidFill>
                  <a:schemeClr val="tx1"/>
                </a:solidFill>
                <a:latin typeface="Arial" pitchFamily="34" charset="0"/>
              </a:defRPr>
            </a:lvl7pPr>
            <a:lvl8pPr marL="3429000" indent="-228600" eaLnBrk="0" fontAlgn="base" hangingPunct="0">
              <a:lnSpc>
                <a:spcPct val="140000"/>
              </a:lnSpc>
              <a:spcBef>
                <a:spcPct val="0"/>
              </a:spcBef>
              <a:spcAft>
                <a:spcPct val="0"/>
              </a:spcAft>
              <a:defRPr sz="900">
                <a:solidFill>
                  <a:schemeClr val="tx1"/>
                </a:solidFill>
                <a:latin typeface="Arial" pitchFamily="34" charset="0"/>
              </a:defRPr>
            </a:lvl8pPr>
            <a:lvl9pPr marL="3886200" indent="-228600" eaLnBrk="0" fontAlgn="base" hangingPunct="0">
              <a:lnSpc>
                <a:spcPct val="140000"/>
              </a:lnSpc>
              <a:spcBef>
                <a:spcPct val="0"/>
              </a:spcBef>
              <a:spcAft>
                <a:spcPct val="0"/>
              </a:spcAft>
              <a:defRPr sz="900">
                <a:solidFill>
                  <a:schemeClr val="tx1"/>
                </a:solidFill>
                <a:latin typeface="Arial" pitchFamily="34" charset="0"/>
              </a:defRPr>
            </a:lvl9pPr>
          </a:lstStyle>
          <a:p>
            <a:pPr algn="ctr"/>
            <a:r>
              <a:rPr lang="pl-PL" altLang="pl-PL" sz="1800" b="1" i="1" dirty="0" smtClean="0">
                <a:solidFill>
                  <a:srgbClr val="C00000"/>
                </a:solidFill>
                <a:cs typeface="Arial" panose="020B0604020202020204" pitchFamily="34" charset="0"/>
              </a:rPr>
              <a:t>DECISION No </a:t>
            </a:r>
            <a:r>
              <a:rPr lang="pl-PL" altLang="pl-PL" sz="1800" i="1" dirty="0" smtClean="0">
                <a:solidFill>
                  <a:srgbClr val="C00000"/>
                </a:solidFill>
              </a:rPr>
              <a:t>117</a:t>
            </a:r>
            <a:r>
              <a:rPr lang="pl-PL" altLang="pl-PL" sz="1800" b="1" i="1" dirty="0" smtClean="0">
                <a:solidFill>
                  <a:srgbClr val="C00000"/>
                </a:solidFill>
                <a:cs typeface="Arial" panose="020B0604020202020204" pitchFamily="34" charset="0"/>
              </a:rPr>
              <a:t>MON</a:t>
            </a:r>
            <a:r>
              <a:rPr lang="pl-PL" altLang="pl-PL" sz="1600" b="1" i="1" dirty="0" smtClean="0"/>
              <a:t/>
            </a:r>
            <a:br>
              <a:rPr lang="pl-PL" altLang="pl-PL" sz="1600" b="1" i="1" dirty="0" smtClean="0"/>
            </a:br>
            <a:r>
              <a:rPr lang="pl-PL" altLang="pl-PL" sz="1600" b="1" i="1" dirty="0" smtClean="0"/>
              <a:t>of the Minister of </a:t>
            </a:r>
            <a:r>
              <a:rPr lang="pl-PL" altLang="pl-PL" sz="1600" b="1" i="1" dirty="0" err="1" smtClean="0"/>
              <a:t>National</a:t>
            </a:r>
            <a:r>
              <a:rPr lang="pl-PL" altLang="pl-PL" sz="1600" b="1" i="1" dirty="0" smtClean="0"/>
              <a:t> </a:t>
            </a:r>
            <a:r>
              <a:rPr lang="pl-PL" altLang="pl-PL" sz="1600" b="1" i="1" dirty="0" err="1" smtClean="0"/>
              <a:t>Defence</a:t>
            </a:r>
            <a:r>
              <a:rPr lang="pl-PL" altLang="pl-PL" sz="1600" b="1" i="1" dirty="0" smtClean="0"/>
              <a:t> </a:t>
            </a:r>
            <a:r>
              <a:rPr lang="pl-PL" altLang="pl-PL" sz="1600" b="1" i="1" dirty="0" err="1" smtClean="0"/>
              <a:t>dated</a:t>
            </a:r>
            <a:r>
              <a:rPr lang="pl-PL" altLang="pl-PL" sz="1600" b="1" i="1" dirty="0" smtClean="0"/>
              <a:t> </a:t>
            </a:r>
            <a:r>
              <a:rPr lang="pl-PL" altLang="pl-PL" sz="1600" i="1" dirty="0" smtClean="0"/>
              <a:t>29</a:t>
            </a:r>
            <a:r>
              <a:rPr lang="pl-PL" altLang="pl-PL" sz="1600" b="1" i="1" dirty="0" smtClean="0"/>
              <a:t> </a:t>
            </a:r>
            <a:r>
              <a:rPr lang="pl-PL" altLang="pl-PL" sz="1600" b="1" i="1" dirty="0" err="1" smtClean="0"/>
              <a:t>July</a:t>
            </a:r>
            <a:r>
              <a:rPr lang="pl-PL" altLang="pl-PL" sz="1600" b="1" i="1" dirty="0" smtClean="0"/>
              <a:t> 2019 r.</a:t>
            </a:r>
            <a:br>
              <a:rPr lang="pl-PL" altLang="pl-PL" sz="1600" b="1" i="1" dirty="0" smtClean="0"/>
            </a:br>
            <a:r>
              <a:rPr lang="pl-PL" altLang="pl-PL" sz="1600" b="1" i="1" dirty="0" err="1" smtClean="0"/>
              <a:t>regarding</a:t>
            </a:r>
            <a:r>
              <a:rPr lang="pl-PL" altLang="pl-PL" sz="1600" b="1" i="1" dirty="0" smtClean="0"/>
              <a:t> </a:t>
            </a:r>
            <a:r>
              <a:rPr lang="pl-PL" altLang="pl-PL" sz="1600" b="1" i="1" dirty="0" err="1" smtClean="0"/>
              <a:t>approval</a:t>
            </a:r>
            <a:r>
              <a:rPr lang="pl-PL" altLang="pl-PL" sz="1600" b="1" i="1" dirty="0" smtClean="0"/>
              <a:t> and </a:t>
            </a:r>
            <a:r>
              <a:rPr lang="pl-PL" altLang="pl-PL" sz="1600" b="1" i="1" dirty="0" err="1" smtClean="0"/>
              <a:t>introduction</a:t>
            </a:r>
            <a:r>
              <a:rPr lang="pl-PL" altLang="pl-PL" sz="1600" b="1" i="1" dirty="0" smtClean="0"/>
              <a:t> </a:t>
            </a:r>
            <a:r>
              <a:rPr lang="pl-PL" altLang="pl-PL" sz="1600" b="1" i="1" dirty="0" err="1" smtClean="0"/>
              <a:t>into</a:t>
            </a:r>
            <a:r>
              <a:rPr lang="pl-PL" altLang="pl-PL" sz="1600" b="1" i="1" dirty="0" smtClean="0"/>
              <a:t> </a:t>
            </a:r>
            <a:r>
              <a:rPr lang="pl-PL" altLang="pl-PL" sz="1600" b="1" i="1" dirty="0" err="1" smtClean="0"/>
              <a:t>use</a:t>
            </a:r>
            <a:r>
              <a:rPr lang="pl-PL" altLang="pl-PL" sz="1600" b="1" i="1" dirty="0" smtClean="0"/>
              <a:t> of </a:t>
            </a:r>
            <a:r>
              <a:rPr lang="pl-PL" altLang="pl-PL" sz="1600" b="1" i="1" dirty="0" err="1" smtClean="0"/>
              <a:t>standardization</a:t>
            </a:r>
            <a:r>
              <a:rPr lang="pl-PL" altLang="pl-PL" sz="1600" b="1" i="1" dirty="0" smtClean="0"/>
              <a:t> </a:t>
            </a:r>
            <a:r>
              <a:rPr lang="pl-PL" altLang="pl-PL" sz="1600" b="1" i="1" dirty="0" err="1" smtClean="0"/>
              <a:t>documents</a:t>
            </a:r>
            <a:r>
              <a:rPr lang="pl-PL" altLang="pl-PL" sz="1600" b="1" i="1" dirty="0" smtClean="0"/>
              <a:t> </a:t>
            </a:r>
            <a:r>
              <a:rPr lang="pl-PL" altLang="pl-PL" sz="1600" b="1" i="1" dirty="0" err="1" smtClean="0"/>
              <a:t>related</a:t>
            </a:r>
            <a:r>
              <a:rPr lang="pl-PL" altLang="pl-PL" sz="1600" b="1" i="1" dirty="0" smtClean="0"/>
              <a:t> to </a:t>
            </a:r>
            <a:r>
              <a:rPr lang="pl-PL" altLang="pl-PL" sz="1600" b="1" i="1" dirty="0" err="1" smtClean="0"/>
              <a:t>national</a:t>
            </a:r>
            <a:r>
              <a:rPr lang="pl-PL" altLang="pl-PL" sz="1600" b="1" i="1" dirty="0" smtClean="0"/>
              <a:t> </a:t>
            </a:r>
            <a:r>
              <a:rPr lang="pl-PL" altLang="pl-PL" sz="1600" b="1" i="1" dirty="0" err="1" smtClean="0"/>
              <a:t>defence</a:t>
            </a:r>
            <a:r>
              <a:rPr lang="pl-PL" altLang="pl-PL" sz="1600" b="1" i="1" dirty="0" smtClean="0"/>
              <a:t> and </a:t>
            </a:r>
            <a:r>
              <a:rPr lang="pl-PL" altLang="pl-PL" sz="1600" b="1" i="1" dirty="0" err="1" smtClean="0"/>
              <a:t>security</a:t>
            </a:r>
            <a:endParaRPr lang="pl-PL" altLang="pl-PL" sz="1600" b="1" i="1" dirty="0"/>
          </a:p>
        </p:txBody>
      </p:sp>
      <p:sp>
        <p:nvSpPr>
          <p:cNvPr id="6" name="Symbol zastępczy numeru slajdu 5"/>
          <p:cNvSpPr>
            <a:spLocks noGrp="1"/>
          </p:cNvSpPr>
          <p:nvPr>
            <p:ph type="sldNum" sz="quarter" idx="4294967295"/>
          </p:nvPr>
        </p:nvSpPr>
        <p:spPr/>
        <p:txBody>
          <a:bodyPr/>
          <a:lstStyle/>
          <a:p>
            <a:pPr>
              <a:defRPr/>
            </a:pPr>
            <a:fld id="{15A20809-F97B-4BAF-AE66-330AC9D7C729}" type="slidenum">
              <a:rPr lang="en-US" smtClean="0"/>
              <a:pPr>
                <a:defRPr/>
              </a:pPr>
              <a:t>15</a:t>
            </a:fld>
            <a:endParaRPr lang="en-US" dirty="0"/>
          </a:p>
        </p:txBody>
      </p:sp>
      <p:pic>
        <p:nvPicPr>
          <p:cNvPr id="5" name="Obraz 4"/>
          <p:cNvPicPr>
            <a:picLocks noChangeAspect="1"/>
          </p:cNvPicPr>
          <p:nvPr/>
        </p:nvPicPr>
        <p:blipFill>
          <a:blip r:embed="rId3"/>
          <a:stretch>
            <a:fillRect/>
          </a:stretch>
        </p:blipFill>
        <p:spPr>
          <a:xfrm>
            <a:off x="190237" y="2383655"/>
            <a:ext cx="2608230" cy="3668021"/>
          </a:xfrm>
          <a:prstGeom prst="rect">
            <a:avLst/>
          </a:prstGeom>
        </p:spPr>
      </p:pic>
      <p:sp>
        <p:nvSpPr>
          <p:cNvPr id="3" name="AutoShape 10"/>
          <p:cNvSpPr>
            <a:spLocks noChangeArrowheads="1"/>
          </p:cNvSpPr>
          <p:nvPr/>
        </p:nvSpPr>
        <p:spPr bwMode="auto">
          <a:xfrm>
            <a:off x="2945949" y="3989064"/>
            <a:ext cx="496502" cy="457200"/>
          </a:xfrm>
          <a:prstGeom prst="rightArrow">
            <a:avLst>
              <a:gd name="adj1" fmla="val 50000"/>
              <a:gd name="adj2" fmla="val 47500"/>
            </a:avLst>
          </a:prstGeom>
          <a:solidFill>
            <a:schemeClr val="accent3">
              <a:lumMod val="60000"/>
              <a:lumOff val="4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endParaRPr lang="pl-PL" altLang="pl-PL" sz="1400" b="1">
              <a:latin typeface="Arial" pitchFamily="34" charset="0"/>
            </a:endParaRPr>
          </a:p>
        </p:txBody>
      </p:sp>
      <p:pic>
        <p:nvPicPr>
          <p:cNvPr id="11" name="Obraz 10"/>
          <p:cNvPicPr>
            <a:picLocks noChangeAspect="1"/>
          </p:cNvPicPr>
          <p:nvPr/>
        </p:nvPicPr>
        <p:blipFill>
          <a:blip r:embed="rId4"/>
          <a:stretch>
            <a:fillRect/>
          </a:stretch>
        </p:blipFill>
        <p:spPr>
          <a:xfrm>
            <a:off x="3589933" y="2383654"/>
            <a:ext cx="5148953" cy="3668021"/>
          </a:xfrm>
          <a:prstGeom prst="rect">
            <a:avLst/>
          </a:prstGeom>
        </p:spPr>
      </p:pic>
      <p:sp>
        <p:nvSpPr>
          <p:cNvPr id="7" name="AutoShape 20"/>
          <p:cNvSpPr>
            <a:spLocks noChangeArrowheads="1"/>
          </p:cNvSpPr>
          <p:nvPr/>
        </p:nvSpPr>
        <p:spPr bwMode="auto">
          <a:xfrm>
            <a:off x="4883869" y="3742574"/>
            <a:ext cx="3504299" cy="2908382"/>
          </a:xfrm>
          <a:prstGeom prst="irregularSeal1">
            <a:avLst/>
          </a:prstGeom>
          <a:solidFill>
            <a:srgbClr val="FFCC00"/>
          </a:solidFill>
          <a:ln w="38100">
            <a:solidFill>
              <a:srgbClr val="C0000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a:defRPr sz="1100" b="1">
                <a:solidFill>
                  <a:schemeClr val="bg1"/>
                </a:solidFill>
                <a:latin typeface="Arial" charset="0"/>
              </a:defRPr>
            </a:lvl1pPr>
            <a:lvl2pPr marL="742950" indent="-285750">
              <a:defRPr sz="1100" b="1">
                <a:solidFill>
                  <a:schemeClr val="bg1"/>
                </a:solidFill>
                <a:latin typeface="Arial" charset="0"/>
              </a:defRPr>
            </a:lvl2pPr>
            <a:lvl3pPr marL="1143000" indent="-228600">
              <a:defRPr sz="1100" b="1">
                <a:solidFill>
                  <a:schemeClr val="bg1"/>
                </a:solidFill>
                <a:latin typeface="Arial" charset="0"/>
              </a:defRPr>
            </a:lvl3pPr>
            <a:lvl4pPr marL="1600200" indent="-228600">
              <a:defRPr sz="1100" b="1">
                <a:solidFill>
                  <a:schemeClr val="bg1"/>
                </a:solidFill>
                <a:latin typeface="Arial" charset="0"/>
              </a:defRPr>
            </a:lvl4pPr>
            <a:lvl5pPr marL="2057400" indent="-228600">
              <a:defRPr sz="1100" b="1">
                <a:solidFill>
                  <a:schemeClr val="bg1"/>
                </a:solidFill>
                <a:latin typeface="Arial" charset="0"/>
              </a:defRPr>
            </a:lvl5pPr>
            <a:lvl6pPr marL="2514600" indent="-228600" eaLnBrk="0" fontAlgn="base" hangingPunct="0">
              <a:spcBef>
                <a:spcPct val="0"/>
              </a:spcBef>
              <a:spcAft>
                <a:spcPct val="0"/>
              </a:spcAft>
              <a:defRPr sz="1100" b="1">
                <a:solidFill>
                  <a:schemeClr val="bg1"/>
                </a:solidFill>
                <a:latin typeface="Arial" charset="0"/>
              </a:defRPr>
            </a:lvl6pPr>
            <a:lvl7pPr marL="2971800" indent="-228600" eaLnBrk="0" fontAlgn="base" hangingPunct="0">
              <a:spcBef>
                <a:spcPct val="0"/>
              </a:spcBef>
              <a:spcAft>
                <a:spcPct val="0"/>
              </a:spcAft>
              <a:defRPr sz="1100" b="1">
                <a:solidFill>
                  <a:schemeClr val="bg1"/>
                </a:solidFill>
                <a:latin typeface="Arial" charset="0"/>
              </a:defRPr>
            </a:lvl7pPr>
            <a:lvl8pPr marL="3429000" indent="-228600" eaLnBrk="0" fontAlgn="base" hangingPunct="0">
              <a:spcBef>
                <a:spcPct val="0"/>
              </a:spcBef>
              <a:spcAft>
                <a:spcPct val="0"/>
              </a:spcAft>
              <a:defRPr sz="1100" b="1">
                <a:solidFill>
                  <a:schemeClr val="bg1"/>
                </a:solidFill>
                <a:latin typeface="Arial" charset="0"/>
              </a:defRPr>
            </a:lvl8pPr>
            <a:lvl9pPr marL="3886200" indent="-228600" eaLnBrk="0" fontAlgn="base" hangingPunct="0">
              <a:spcBef>
                <a:spcPct val="0"/>
              </a:spcBef>
              <a:spcAft>
                <a:spcPct val="0"/>
              </a:spcAft>
              <a:defRPr sz="1100" b="1">
                <a:solidFill>
                  <a:schemeClr val="bg1"/>
                </a:solidFill>
                <a:latin typeface="Arial" charset="0"/>
              </a:defRPr>
            </a:lvl9pPr>
          </a:lstStyle>
          <a:p>
            <a:pPr algn="ctr"/>
            <a:r>
              <a:rPr lang="pl-PL" altLang="pl-PL" sz="1400" dirty="0" smtClean="0">
                <a:solidFill>
                  <a:srgbClr val="C00000"/>
                </a:solidFill>
              </a:rPr>
              <a:t>DECISION 117/MON:</a:t>
            </a:r>
          </a:p>
          <a:p>
            <a:pPr algn="ctr"/>
            <a:r>
              <a:rPr lang="pl-PL" altLang="pl-PL" sz="2800" dirty="0" smtClean="0">
                <a:solidFill>
                  <a:srgbClr val="C00000"/>
                </a:solidFill>
              </a:rPr>
              <a:t>944</a:t>
            </a:r>
            <a:r>
              <a:rPr lang="pl-PL" altLang="pl-PL" sz="1400" dirty="0" smtClean="0">
                <a:solidFill>
                  <a:srgbClr val="C00000"/>
                </a:solidFill>
              </a:rPr>
              <a:t/>
            </a:r>
            <a:br>
              <a:rPr lang="pl-PL" altLang="pl-PL" sz="1400" dirty="0" smtClean="0">
                <a:solidFill>
                  <a:srgbClr val="C00000"/>
                </a:solidFill>
              </a:rPr>
            </a:br>
            <a:r>
              <a:rPr lang="pl-PL" altLang="pl-PL" sz="1400" dirty="0" smtClean="0">
                <a:solidFill>
                  <a:srgbClr val="C00000"/>
                </a:solidFill>
              </a:rPr>
              <a:t>DOCUMENTS</a:t>
            </a:r>
            <a:endParaRPr lang="pl-PL" altLang="pl-PL" sz="1400" dirty="0">
              <a:solidFill>
                <a:srgbClr val="C00000"/>
              </a:solidFill>
            </a:endParaRPr>
          </a:p>
        </p:txBody>
      </p:sp>
      <p:sp>
        <p:nvSpPr>
          <p:cNvPr id="9" name="Wybuch  2 8"/>
          <p:cNvSpPr/>
          <p:nvPr/>
        </p:nvSpPr>
        <p:spPr>
          <a:xfrm>
            <a:off x="-208105" y="4446264"/>
            <a:ext cx="4693632" cy="1943100"/>
          </a:xfrm>
          <a:prstGeom prst="irregularSeal2">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solidFill>
                  <a:srgbClr val="C00000"/>
                </a:solidFill>
              </a:rPr>
              <a:t>New </a:t>
            </a:r>
            <a:r>
              <a:rPr lang="pl-PL" dirty="0" err="1" smtClean="0">
                <a:solidFill>
                  <a:srgbClr val="C00000"/>
                </a:solidFill>
              </a:rPr>
              <a:t>decision</a:t>
            </a:r>
            <a:r>
              <a:rPr lang="pl-PL" dirty="0" smtClean="0">
                <a:solidFill>
                  <a:srgbClr val="C00000"/>
                </a:solidFill>
              </a:rPr>
              <a:t> </a:t>
            </a:r>
            <a:endParaRPr lang="pl-PL" dirty="0">
              <a:solidFill>
                <a:srgbClr val="C00000"/>
              </a:solidFill>
            </a:endParaRPr>
          </a:p>
          <a:p>
            <a:pPr algn="ctr"/>
            <a:r>
              <a:rPr lang="pl-PL" dirty="0" smtClean="0">
                <a:solidFill>
                  <a:srgbClr val="C00000"/>
                </a:solidFill>
              </a:rPr>
              <a:t>2019</a:t>
            </a:r>
          </a:p>
          <a:p>
            <a:pPr algn="ctr"/>
            <a:r>
              <a:rPr lang="pl-PL" dirty="0" err="1" smtClean="0">
                <a:solidFill>
                  <a:srgbClr val="C00000"/>
                </a:solidFill>
              </a:rPr>
              <a:t>published</a:t>
            </a:r>
            <a:endParaRPr lang="pl-PL" dirty="0">
              <a:solidFill>
                <a:srgbClr val="C00000"/>
              </a:solidFill>
            </a:endParaRPr>
          </a:p>
        </p:txBody>
      </p:sp>
    </p:spTree>
    <p:extLst>
      <p:ext uri="{BB962C8B-B14F-4D97-AF65-F5344CB8AC3E}">
        <p14:creationId xmlns:p14="http://schemas.microsoft.com/office/powerpoint/2010/main" val="23053053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90"/>
                                          </p:val>
                                        </p:tav>
                                        <p:tav tm="100000">
                                          <p:val>
                                            <p:fltVal val="0"/>
                                          </p:val>
                                        </p:tav>
                                      </p:tavLst>
                                    </p:anim>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0" y="951097"/>
            <a:ext cx="914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spAutoFit/>
          </a:bodyPr>
          <a:lstStyle>
            <a:lvl1pPr eaLnBrk="0" hangingPunct="0">
              <a:defRPr sz="1600" b="1">
                <a:solidFill>
                  <a:schemeClr val="bg1"/>
                </a:solidFill>
                <a:latin typeface="Arial" pitchFamily="34" charset="0"/>
                <a:cs typeface="Arial" pitchFamily="34" charset="0"/>
              </a:defRPr>
            </a:lvl1pPr>
            <a:lvl2pPr marL="742950" indent="-285750" eaLnBrk="0" hangingPunct="0">
              <a:defRPr sz="1600" b="1">
                <a:solidFill>
                  <a:schemeClr val="bg1"/>
                </a:solidFill>
                <a:latin typeface="Arial" pitchFamily="34" charset="0"/>
                <a:cs typeface="Arial" pitchFamily="34" charset="0"/>
              </a:defRPr>
            </a:lvl2pPr>
            <a:lvl3pPr marL="1143000" indent="-228600" eaLnBrk="0" hangingPunct="0">
              <a:defRPr sz="1600" b="1">
                <a:solidFill>
                  <a:schemeClr val="bg1"/>
                </a:solidFill>
                <a:latin typeface="Arial" pitchFamily="34" charset="0"/>
                <a:cs typeface="Arial" pitchFamily="34" charset="0"/>
              </a:defRPr>
            </a:lvl3pPr>
            <a:lvl4pPr marL="1600200" indent="-228600" eaLnBrk="0" hangingPunct="0">
              <a:defRPr sz="1600" b="1">
                <a:solidFill>
                  <a:schemeClr val="bg1"/>
                </a:solidFill>
                <a:latin typeface="Arial" pitchFamily="34" charset="0"/>
                <a:cs typeface="Arial" pitchFamily="34" charset="0"/>
              </a:defRPr>
            </a:lvl4pPr>
            <a:lvl5pPr marL="2057400" indent="-228600" eaLnBrk="0" hangingPunct="0">
              <a:defRPr sz="16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600" b="1">
                <a:solidFill>
                  <a:schemeClr val="bg1"/>
                </a:solidFill>
                <a:latin typeface="Arial" pitchFamily="34" charset="0"/>
                <a:cs typeface="Arial" pitchFamily="34" charset="0"/>
              </a:defRPr>
            </a:lvl9pPr>
          </a:lstStyle>
          <a:p>
            <a:pPr algn="ctr"/>
            <a:r>
              <a:rPr lang="pl-PL" altLang="pl-PL" sz="2000" i="1" dirty="0">
                <a:solidFill>
                  <a:srgbClr val="CC3300"/>
                </a:solidFill>
              </a:rPr>
              <a:t>STANDARDIZATION DOCUMENTS  PORTFOLIO</a:t>
            </a:r>
          </a:p>
        </p:txBody>
      </p:sp>
      <p:sp>
        <p:nvSpPr>
          <p:cNvPr id="29702" name="AutoShape 7"/>
          <p:cNvSpPr>
            <a:spLocks noChangeArrowheads="1"/>
          </p:cNvSpPr>
          <p:nvPr/>
        </p:nvSpPr>
        <p:spPr bwMode="auto">
          <a:xfrm>
            <a:off x="236251" y="1660709"/>
            <a:ext cx="8671498" cy="3577442"/>
          </a:xfrm>
          <a:prstGeom prst="roundRect">
            <a:avLst>
              <a:gd name="adj" fmla="val 16667"/>
            </a:avLst>
          </a:prstGeom>
          <a:solidFill>
            <a:schemeClr val="accent2">
              <a:lumMod val="20000"/>
              <a:lumOff val="80000"/>
            </a:schemeClr>
          </a:solidFill>
          <a:ln w="25400">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eaLnBrk="0" hangingPunct="0">
              <a:defRPr/>
            </a:pPr>
            <a:endParaRPr lang="pl-PL" altLang="pl-PL" sz="3200">
              <a:solidFill>
                <a:schemeClr val="accent2"/>
              </a:solidFill>
              <a:latin typeface="Times New Roman" pitchFamily="18" charset="0"/>
            </a:endParaRPr>
          </a:p>
        </p:txBody>
      </p:sp>
      <p:sp>
        <p:nvSpPr>
          <p:cNvPr id="50182" name="Text Box 8"/>
          <p:cNvSpPr txBox="1">
            <a:spLocks noChangeArrowheads="1"/>
          </p:cNvSpPr>
          <p:nvPr/>
        </p:nvSpPr>
        <p:spPr bwMode="auto">
          <a:xfrm>
            <a:off x="236251" y="1740119"/>
            <a:ext cx="85902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b="1">
                <a:solidFill>
                  <a:schemeClr val="bg1"/>
                </a:solidFill>
                <a:latin typeface="Arial" pitchFamily="34" charset="0"/>
                <a:cs typeface="Arial" pitchFamily="34" charset="0"/>
              </a:defRPr>
            </a:lvl1pPr>
            <a:lvl2pPr marL="742950" indent="-285750" eaLnBrk="0" hangingPunct="0">
              <a:defRPr sz="1600" b="1">
                <a:solidFill>
                  <a:schemeClr val="bg1"/>
                </a:solidFill>
                <a:latin typeface="Arial" pitchFamily="34" charset="0"/>
                <a:cs typeface="Arial" pitchFamily="34" charset="0"/>
              </a:defRPr>
            </a:lvl2pPr>
            <a:lvl3pPr marL="1143000" indent="-228600" eaLnBrk="0" hangingPunct="0">
              <a:defRPr sz="1600" b="1">
                <a:solidFill>
                  <a:schemeClr val="bg1"/>
                </a:solidFill>
                <a:latin typeface="Arial" pitchFamily="34" charset="0"/>
                <a:cs typeface="Arial" pitchFamily="34" charset="0"/>
              </a:defRPr>
            </a:lvl3pPr>
            <a:lvl4pPr marL="1600200" indent="-228600" eaLnBrk="0" hangingPunct="0">
              <a:defRPr sz="1600" b="1">
                <a:solidFill>
                  <a:schemeClr val="bg1"/>
                </a:solidFill>
                <a:latin typeface="Arial" pitchFamily="34" charset="0"/>
                <a:cs typeface="Arial" pitchFamily="34" charset="0"/>
              </a:defRPr>
            </a:lvl4pPr>
            <a:lvl5pPr marL="2057400" indent="-228600" eaLnBrk="0" hangingPunct="0">
              <a:defRPr sz="16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600" b="1">
                <a:solidFill>
                  <a:schemeClr val="bg1"/>
                </a:solidFill>
                <a:latin typeface="Arial" pitchFamily="34" charset="0"/>
                <a:cs typeface="Arial" pitchFamily="34" charset="0"/>
              </a:defRPr>
            </a:lvl9pPr>
          </a:lstStyle>
          <a:p>
            <a:pPr algn="ctr">
              <a:spcBef>
                <a:spcPct val="50000"/>
              </a:spcBef>
            </a:pPr>
            <a:r>
              <a:rPr lang="pl-PL" altLang="pl-PL" sz="3200" dirty="0" smtClean="0">
                <a:solidFill>
                  <a:srgbClr val="0070C0"/>
                </a:solidFill>
                <a:latin typeface="Arial CE" pitchFamily="34" charset="0"/>
              </a:rPr>
              <a:t>STANDARDIZATION DOCUMENTS</a:t>
            </a:r>
            <a:endParaRPr lang="pl-PL" altLang="pl-PL" sz="3200" dirty="0">
              <a:solidFill>
                <a:srgbClr val="0070C0"/>
              </a:solidFill>
              <a:latin typeface="Arial CE" pitchFamily="34" charset="0"/>
            </a:endParaRPr>
          </a:p>
        </p:txBody>
      </p:sp>
      <p:sp>
        <p:nvSpPr>
          <p:cNvPr id="29704" name="Text Box 9"/>
          <p:cNvSpPr txBox="1">
            <a:spLocks noChangeArrowheads="1"/>
          </p:cNvSpPr>
          <p:nvPr/>
        </p:nvSpPr>
        <p:spPr bwMode="auto">
          <a:xfrm>
            <a:off x="317500" y="2553494"/>
            <a:ext cx="8509000" cy="127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1600" b="1">
                <a:solidFill>
                  <a:schemeClr val="bg1"/>
                </a:solidFill>
                <a:latin typeface="Arial" pitchFamily="34" charset="0"/>
                <a:cs typeface="Arial" pitchFamily="34" charset="0"/>
              </a:defRPr>
            </a:lvl1pPr>
            <a:lvl2pPr marL="742950" indent="-285750">
              <a:defRPr sz="1600" b="1">
                <a:solidFill>
                  <a:schemeClr val="bg1"/>
                </a:solidFill>
                <a:latin typeface="Arial" pitchFamily="34" charset="0"/>
                <a:cs typeface="Arial" pitchFamily="34" charset="0"/>
              </a:defRPr>
            </a:lvl2pPr>
            <a:lvl3pPr>
              <a:defRPr sz="1600" b="1">
                <a:solidFill>
                  <a:schemeClr val="bg1"/>
                </a:solidFill>
                <a:latin typeface="Arial" pitchFamily="34" charset="0"/>
                <a:cs typeface="Arial" pitchFamily="34" charset="0"/>
              </a:defRPr>
            </a:lvl3pPr>
            <a:lvl4pPr marL="1600200" indent="-228600">
              <a:defRPr sz="1600" b="1">
                <a:solidFill>
                  <a:schemeClr val="bg1"/>
                </a:solidFill>
                <a:latin typeface="Arial" pitchFamily="34" charset="0"/>
                <a:cs typeface="Arial" pitchFamily="34" charset="0"/>
              </a:defRPr>
            </a:lvl4pPr>
            <a:lvl5pPr marL="2057400" indent="-228600">
              <a:defRPr sz="1600" b="1">
                <a:solidFill>
                  <a:schemeClr val="bg1"/>
                </a:solidFill>
                <a:latin typeface="Arial" pitchFamily="34" charset="0"/>
                <a:cs typeface="Arial" pitchFamily="34" charset="0"/>
              </a:defRPr>
            </a:lvl5pPr>
            <a:lvl6pPr marL="2514600" indent="-228600" algn="ctr"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algn="ctr"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algn="ctr"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algn="ctr" eaLnBrk="0" fontAlgn="base" hangingPunct="0">
              <a:spcBef>
                <a:spcPct val="0"/>
              </a:spcBef>
              <a:spcAft>
                <a:spcPct val="0"/>
              </a:spcAft>
              <a:defRPr sz="1600" b="1">
                <a:solidFill>
                  <a:schemeClr val="bg1"/>
                </a:solidFill>
                <a:latin typeface="Arial" pitchFamily="34" charset="0"/>
                <a:cs typeface="Arial" pitchFamily="34" charset="0"/>
              </a:defRPr>
            </a:lvl9pPr>
          </a:lstStyle>
          <a:p>
            <a:pPr marL="349250" lvl="2" indent="-285750" eaLnBrk="0" hangingPunct="0">
              <a:lnSpc>
                <a:spcPct val="150000"/>
              </a:lnSpc>
              <a:spcBef>
                <a:spcPct val="20000"/>
              </a:spcBef>
              <a:buFontTx/>
              <a:buChar char="•"/>
              <a:defRPr/>
            </a:pPr>
            <a:r>
              <a:rPr lang="pl-PL" altLang="pl-PL" sz="2400" dirty="0" err="1" smtClean="0">
                <a:solidFill>
                  <a:schemeClr val="accent2">
                    <a:lumMod val="50000"/>
                  </a:schemeClr>
                </a:solidFill>
                <a:latin typeface="Arial CE" pitchFamily="34" charset="0"/>
                <a:cs typeface="Arial CE" pitchFamily="34" charset="0"/>
              </a:rPr>
              <a:t>Defence</a:t>
            </a:r>
            <a:r>
              <a:rPr lang="pl-PL" altLang="pl-PL" sz="2400" dirty="0" smtClean="0">
                <a:solidFill>
                  <a:schemeClr val="accent2">
                    <a:lumMod val="50000"/>
                  </a:schemeClr>
                </a:solidFill>
                <a:latin typeface="Arial CE" pitchFamily="34" charset="0"/>
                <a:cs typeface="Arial CE" pitchFamily="34" charset="0"/>
              </a:rPr>
              <a:t> </a:t>
            </a:r>
            <a:r>
              <a:rPr lang="pl-PL" altLang="pl-PL" sz="2400" dirty="0" err="1" smtClean="0">
                <a:solidFill>
                  <a:schemeClr val="accent2">
                    <a:lumMod val="50000"/>
                  </a:schemeClr>
                </a:solidFill>
                <a:latin typeface="Arial CE" pitchFamily="34" charset="0"/>
                <a:cs typeface="Arial CE" pitchFamily="34" charset="0"/>
              </a:rPr>
              <a:t>Standards</a:t>
            </a:r>
            <a:r>
              <a:rPr lang="pl-PL" altLang="pl-PL" sz="2400" dirty="0" smtClean="0">
                <a:solidFill>
                  <a:schemeClr val="accent2">
                    <a:lumMod val="50000"/>
                  </a:schemeClr>
                </a:solidFill>
                <a:latin typeface="Arial CE" pitchFamily="34" charset="0"/>
                <a:cs typeface="Arial CE" pitchFamily="34" charset="0"/>
              </a:rPr>
              <a:t> (NO) and </a:t>
            </a:r>
            <a:r>
              <a:rPr lang="pl-PL" altLang="pl-PL" sz="2400" dirty="0" err="1" smtClean="0">
                <a:solidFill>
                  <a:schemeClr val="accent2">
                    <a:lumMod val="50000"/>
                  </a:schemeClr>
                </a:solidFill>
                <a:latin typeface="Arial CE" pitchFamily="34" charset="0"/>
                <a:cs typeface="Arial CE" pitchFamily="34" charset="0"/>
              </a:rPr>
              <a:t>Handbooks</a:t>
            </a:r>
            <a:r>
              <a:rPr lang="pl-PL" altLang="pl-PL" sz="2400" dirty="0" smtClean="0">
                <a:solidFill>
                  <a:schemeClr val="accent2">
                    <a:lumMod val="50000"/>
                  </a:schemeClr>
                </a:solidFill>
                <a:latin typeface="Arial CE" pitchFamily="34" charset="0"/>
                <a:cs typeface="Arial CE" pitchFamily="34" charset="0"/>
              </a:rPr>
              <a:t> (PDNO) </a:t>
            </a:r>
          </a:p>
          <a:p>
            <a:pPr marL="349250" lvl="2" indent="-285750" eaLnBrk="0" hangingPunct="0">
              <a:lnSpc>
                <a:spcPct val="150000"/>
              </a:lnSpc>
              <a:spcBef>
                <a:spcPct val="20000"/>
              </a:spcBef>
              <a:buFontTx/>
              <a:buChar char="•"/>
              <a:defRPr/>
            </a:pPr>
            <a:r>
              <a:rPr lang="pl-PL" altLang="pl-PL" sz="2400" dirty="0" err="1" smtClean="0">
                <a:solidFill>
                  <a:schemeClr val="accent2">
                    <a:lumMod val="50000"/>
                  </a:schemeClr>
                </a:solidFill>
                <a:latin typeface="Arial CE" pitchFamily="34" charset="0"/>
                <a:cs typeface="Arial CE" pitchFamily="34" charset="0"/>
              </a:rPr>
              <a:t>Polish</a:t>
            </a:r>
            <a:r>
              <a:rPr lang="pl-PL" altLang="pl-PL" sz="2400" dirty="0" smtClean="0">
                <a:solidFill>
                  <a:schemeClr val="accent2">
                    <a:lumMod val="50000"/>
                  </a:schemeClr>
                </a:solidFill>
                <a:latin typeface="Arial CE" pitchFamily="34" charset="0"/>
                <a:cs typeface="Arial CE" pitchFamily="34" charset="0"/>
              </a:rPr>
              <a:t> </a:t>
            </a:r>
            <a:r>
              <a:rPr lang="pl-PL" altLang="pl-PL" sz="2400" dirty="0" err="1" smtClean="0">
                <a:solidFill>
                  <a:schemeClr val="accent2">
                    <a:lumMod val="50000"/>
                  </a:schemeClr>
                </a:solidFill>
                <a:latin typeface="Arial CE" pitchFamily="34" charset="0"/>
                <a:cs typeface="Arial CE" pitchFamily="34" charset="0"/>
              </a:rPr>
              <a:t>Standards</a:t>
            </a:r>
            <a:r>
              <a:rPr lang="pl-PL" altLang="pl-PL" sz="2400" dirty="0" smtClean="0">
                <a:solidFill>
                  <a:schemeClr val="accent2">
                    <a:lumMod val="50000"/>
                  </a:schemeClr>
                </a:solidFill>
                <a:latin typeface="Arial CE" pitchFamily="34" charset="0"/>
                <a:cs typeface="Arial CE" pitchFamily="34" charset="0"/>
              </a:rPr>
              <a:t> for SD&amp;S (PN-V)</a:t>
            </a:r>
            <a:r>
              <a:rPr lang="pl-PL" altLang="pl-PL" sz="2400" dirty="0">
                <a:solidFill>
                  <a:schemeClr val="accent2">
                    <a:lumMod val="50000"/>
                  </a:schemeClr>
                </a:solidFill>
                <a:latin typeface="Arial CE" pitchFamily="34" charset="0"/>
                <a:cs typeface="Arial CE" pitchFamily="34" charset="0"/>
              </a:rPr>
              <a:t>		            </a:t>
            </a:r>
            <a:r>
              <a:rPr lang="pl-PL" altLang="pl-PL" sz="2400" dirty="0" smtClean="0">
                <a:solidFill>
                  <a:schemeClr val="accent2">
                    <a:lumMod val="50000"/>
                  </a:schemeClr>
                </a:solidFill>
                <a:latin typeface="Arial CE" pitchFamily="34" charset="0"/>
                <a:cs typeface="Arial CE" pitchFamily="34" charset="0"/>
              </a:rPr>
              <a:t>	             </a:t>
            </a:r>
          </a:p>
        </p:txBody>
      </p:sp>
      <p:sp>
        <p:nvSpPr>
          <p:cNvPr id="13" name="pole tekstowe 12"/>
          <p:cNvSpPr txBox="1"/>
          <p:nvPr/>
        </p:nvSpPr>
        <p:spPr>
          <a:xfrm>
            <a:off x="7804382" y="2553494"/>
            <a:ext cx="1339618" cy="1882567"/>
          </a:xfrm>
          <a:prstGeom prst="rect">
            <a:avLst/>
          </a:prstGeom>
          <a:noFill/>
        </p:spPr>
        <p:txBody>
          <a:bodyPr wrap="square">
            <a:spAutoFit/>
          </a:bodyPr>
          <a:lstStyle/>
          <a:p>
            <a:pPr marL="285750" indent="-285750" eaLnBrk="0" hangingPunct="0">
              <a:lnSpc>
                <a:spcPct val="150000"/>
              </a:lnSpc>
              <a:spcAft>
                <a:spcPts val="500"/>
              </a:spcAft>
              <a:buFontTx/>
              <a:buChar char="-"/>
              <a:defRPr/>
            </a:pPr>
            <a:r>
              <a:rPr lang="pl-PL" sz="2400" dirty="0" smtClean="0">
                <a:solidFill>
                  <a:schemeClr val="accent2">
                    <a:lumMod val="50000"/>
                  </a:schemeClr>
                </a:solidFill>
                <a:latin typeface="Arial CE" pitchFamily="34" charset="0"/>
                <a:cs typeface="Arial CE" pitchFamily="34" charset="0"/>
              </a:rPr>
              <a:t>944</a:t>
            </a:r>
            <a:endParaRPr lang="pl-PL" sz="2400" dirty="0">
              <a:solidFill>
                <a:schemeClr val="accent2">
                  <a:lumMod val="50000"/>
                </a:schemeClr>
              </a:solidFill>
              <a:latin typeface="Arial CE" pitchFamily="34" charset="0"/>
              <a:cs typeface="Arial CE" pitchFamily="34" charset="0"/>
            </a:endParaRPr>
          </a:p>
          <a:p>
            <a:pPr marL="285750" indent="-285750" eaLnBrk="0" hangingPunct="0">
              <a:lnSpc>
                <a:spcPct val="150000"/>
              </a:lnSpc>
              <a:spcAft>
                <a:spcPts val="500"/>
              </a:spcAft>
              <a:buFontTx/>
              <a:buChar char="-"/>
              <a:defRPr/>
            </a:pPr>
            <a:r>
              <a:rPr lang="pl-PL" sz="2400" dirty="0" smtClean="0">
                <a:solidFill>
                  <a:schemeClr val="accent2">
                    <a:lumMod val="50000"/>
                  </a:schemeClr>
                </a:solidFill>
                <a:latin typeface="Arial CE" pitchFamily="34" charset="0"/>
                <a:cs typeface="Arial CE" pitchFamily="34" charset="0"/>
              </a:rPr>
              <a:t>153</a:t>
            </a:r>
          </a:p>
          <a:p>
            <a:pPr eaLnBrk="0" hangingPunct="0">
              <a:lnSpc>
                <a:spcPct val="150000"/>
              </a:lnSpc>
              <a:spcAft>
                <a:spcPts val="500"/>
              </a:spcAft>
              <a:defRPr/>
            </a:pPr>
            <a:endParaRPr lang="pl-PL" sz="2400" dirty="0">
              <a:solidFill>
                <a:schemeClr val="accent2">
                  <a:lumMod val="50000"/>
                </a:schemeClr>
              </a:solidFill>
              <a:latin typeface="Arial CE" pitchFamily="34" charset="0"/>
              <a:cs typeface="Arial CE" pitchFamily="34" charset="0"/>
            </a:endParaRPr>
          </a:p>
        </p:txBody>
      </p:sp>
      <p:sp>
        <p:nvSpPr>
          <p:cNvPr id="2" name="Prostokąt zaokrąglony 1"/>
          <p:cNvSpPr/>
          <p:nvPr/>
        </p:nvSpPr>
        <p:spPr>
          <a:xfrm>
            <a:off x="798562" y="4288603"/>
            <a:ext cx="4071798" cy="488633"/>
          </a:xfrm>
          <a:prstGeom prst="roundRect">
            <a:avLst/>
          </a:prstGeom>
          <a:solidFill>
            <a:srgbClr val="FFFF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solidFill>
                  <a:srgbClr val="C00000"/>
                </a:solidFill>
              </a:rPr>
              <a:t>REVIEW OF NO and PDNO – 5 </a:t>
            </a:r>
            <a:r>
              <a:rPr lang="pl-PL" dirty="0" err="1" smtClean="0">
                <a:solidFill>
                  <a:srgbClr val="C00000"/>
                </a:solidFill>
              </a:rPr>
              <a:t>years</a:t>
            </a:r>
            <a:r>
              <a:rPr lang="pl-PL" dirty="0" smtClean="0">
                <a:solidFill>
                  <a:srgbClr val="C00000"/>
                </a:solidFill>
              </a:rPr>
              <a:t> period</a:t>
            </a:r>
            <a:endParaRPr lang="pl-PL" dirty="0">
              <a:solidFill>
                <a:srgbClr val="C00000"/>
              </a:solidFill>
            </a:endParaRPr>
          </a:p>
        </p:txBody>
      </p:sp>
    </p:spTree>
    <p:extLst>
      <p:ext uri="{BB962C8B-B14F-4D97-AF65-F5344CB8AC3E}">
        <p14:creationId xmlns:p14="http://schemas.microsoft.com/office/powerpoint/2010/main" val="36328575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duotone>
              <a:schemeClr val="bg2">
                <a:shade val="30000"/>
                <a:satMod val="455000"/>
              </a:schemeClr>
              <a:schemeClr val="bg2">
                <a:tint val="95000"/>
                <a:satMod val="120000"/>
              </a:schemeClr>
            </a:duotone>
          </a:blip>
          <a:srcRect/>
          <a:stretch>
            <a:fillRect/>
          </a:stretch>
        </a:blipFill>
        <a:effectLst/>
      </p:bgPr>
    </p:bg>
    <p:spTree>
      <p:nvGrpSpPr>
        <p:cNvPr id="1" name=""/>
        <p:cNvGrpSpPr/>
        <p:nvPr/>
      </p:nvGrpSpPr>
      <p:grpSpPr>
        <a:xfrm>
          <a:off x="0" y="0"/>
          <a:ext cx="0" cy="0"/>
          <a:chOff x="0" y="0"/>
          <a:chExt cx="0" cy="0"/>
        </a:xfrm>
      </p:grpSpPr>
      <p:sp>
        <p:nvSpPr>
          <p:cNvPr id="30722" name="WordArt 6"/>
          <p:cNvSpPr>
            <a:spLocks noChangeArrowheads="1" noChangeShapeType="1" noTextEdit="1"/>
          </p:cNvSpPr>
          <p:nvPr/>
        </p:nvSpPr>
        <p:spPr bwMode="auto">
          <a:xfrm>
            <a:off x="784225" y="1579563"/>
            <a:ext cx="7778750" cy="3854450"/>
          </a:xfrm>
          <a:prstGeom prst="rect">
            <a:avLst/>
          </a:prstGeom>
        </p:spPr>
        <p:txBody>
          <a:bodyPr wrap="none" fromWordArt="1">
            <a:prstTxWarp prst="textDoubleWave1">
              <a:avLst>
                <a:gd name="adj1" fmla="val 5019"/>
                <a:gd name="adj2" fmla="val 0"/>
              </a:avLst>
            </a:prstTxWarp>
          </a:bodyPr>
          <a:lstStyle/>
          <a:p>
            <a:pPr algn="ctr"/>
            <a:r>
              <a:rPr lang="pl-PL" sz="3600" kern="10" dirty="0" smtClean="0">
                <a:ln w="17780">
                  <a:solidFill>
                    <a:srgbClr val="FFFFFF"/>
                  </a:solidFill>
                  <a:miter lim="800000"/>
                  <a:headEnd/>
                  <a:tailEnd/>
                </a:ln>
                <a:solidFill>
                  <a:srgbClr val="295B60"/>
                </a:solidFill>
                <a:effectLst>
                  <a:outerShdw blurRad="38100" dist="38100" dir="2700000" algn="tl" rotWithShape="0">
                    <a:srgbClr val="000000">
                      <a:alpha val="43137"/>
                    </a:srgbClr>
                  </a:outerShdw>
                </a:effectLst>
                <a:latin typeface="Impact"/>
              </a:rPr>
              <a:t>HANDLING of</a:t>
            </a:r>
            <a:endParaRPr lang="pl-PL" sz="3600" kern="10" dirty="0">
              <a:ln w="17780">
                <a:solidFill>
                  <a:srgbClr val="FFFFFF"/>
                </a:solidFill>
                <a:miter lim="800000"/>
                <a:headEnd/>
                <a:tailEnd/>
              </a:ln>
              <a:solidFill>
                <a:srgbClr val="295B60"/>
              </a:solidFill>
              <a:effectLst>
                <a:outerShdw blurRad="38100" dist="38100" dir="2700000" algn="tl" rotWithShape="0">
                  <a:srgbClr val="000000">
                    <a:alpha val="43137"/>
                  </a:srgbClr>
                </a:outerShdw>
              </a:effectLst>
              <a:latin typeface="Impact"/>
            </a:endParaRPr>
          </a:p>
          <a:p>
            <a:pPr algn="ctr"/>
            <a:r>
              <a:rPr lang="pl-PL" sz="3600" kern="10" dirty="0">
                <a:ln w="17780">
                  <a:solidFill>
                    <a:srgbClr val="FFFFFF"/>
                  </a:solidFill>
                  <a:miter lim="800000"/>
                  <a:headEnd/>
                  <a:tailEnd/>
                </a:ln>
                <a:solidFill>
                  <a:srgbClr val="295B60"/>
                </a:solidFill>
                <a:effectLst>
                  <a:outerShdw blurRad="38100" dist="38100" dir="2700000" algn="tl" rotWithShape="0">
                    <a:srgbClr val="000000">
                      <a:alpha val="43137"/>
                    </a:srgbClr>
                  </a:outerShdw>
                </a:effectLst>
                <a:latin typeface="Impact"/>
              </a:rPr>
              <a:t>NATO STANDARDIZATION</a:t>
            </a:r>
          </a:p>
          <a:p>
            <a:pPr algn="ctr"/>
            <a:r>
              <a:rPr lang="pl-PL" sz="3600" kern="10" dirty="0">
                <a:ln w="17780">
                  <a:solidFill>
                    <a:srgbClr val="FFFFFF"/>
                  </a:solidFill>
                  <a:miter lim="800000"/>
                  <a:headEnd/>
                  <a:tailEnd/>
                </a:ln>
                <a:solidFill>
                  <a:srgbClr val="295B60"/>
                </a:solidFill>
                <a:effectLst>
                  <a:outerShdw blurRad="38100" dist="38100" dir="2700000" algn="tl" rotWithShape="0">
                    <a:srgbClr val="000000">
                      <a:alpha val="43137"/>
                    </a:srgbClr>
                  </a:outerShdw>
                </a:effectLst>
                <a:latin typeface="Impact"/>
              </a:rPr>
              <a:t>DOCUMENTS</a:t>
            </a:r>
          </a:p>
        </p:txBody>
      </p:sp>
    </p:spTree>
  </p:cSld>
  <p:clrMapOvr>
    <a:overrideClrMapping bg1="lt1" tx1="dk1" bg2="lt2" tx2="dk2" accent1="accent1" accent2="accent2" accent3="accent3" accent4="accent4" accent5="accent5" accent6="accent6" hlink="hlink" folHlink="folHlink"/>
  </p:clrMapOvr>
  <p:transition spd="slow">
    <p:cover dir="l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26" name="Grupa 1"/>
          <p:cNvGrpSpPr>
            <a:grpSpLocks/>
          </p:cNvGrpSpPr>
          <p:nvPr/>
        </p:nvGrpSpPr>
        <p:grpSpPr bwMode="auto">
          <a:xfrm>
            <a:off x="1266825" y="2026821"/>
            <a:ext cx="7541750" cy="4155393"/>
            <a:chOff x="1267081" y="1574946"/>
            <a:chExt cx="7541816" cy="4156268"/>
          </a:xfrm>
        </p:grpSpPr>
        <p:sp>
          <p:nvSpPr>
            <p:cNvPr id="1053699" name="Text Box 2051"/>
            <p:cNvSpPr txBox="1">
              <a:spLocks noChangeArrowheads="1"/>
            </p:cNvSpPr>
            <p:nvPr/>
          </p:nvSpPr>
          <p:spPr bwMode="auto">
            <a:xfrm>
              <a:off x="1267081" y="4876959"/>
              <a:ext cx="6470707" cy="854255"/>
            </a:xfrm>
            <a:prstGeom prst="rect">
              <a:avLst/>
            </a:prstGeom>
            <a:noFill/>
            <a:ln w="9525">
              <a:noFill/>
              <a:miter lim="800000"/>
              <a:headEnd/>
              <a:tailEnd/>
            </a:ln>
            <a:effectLst/>
          </p:spPr>
          <p:txBody>
            <a:bodyPr>
              <a:spAutoFit/>
            </a:bodyPr>
            <a:lstStyle/>
            <a:p>
              <a:pPr defTabSz="762000" eaLnBrk="0" hangingPunct="0">
                <a:spcBef>
                  <a:spcPct val="50000"/>
                </a:spcBef>
                <a:defRPr/>
              </a:pPr>
              <a:endParaRPr lang="pl-PL" sz="2000" i="1">
                <a:solidFill>
                  <a:schemeClr val="accent2"/>
                </a:solidFill>
                <a:effectLst>
                  <a:outerShdw blurRad="38100" dist="38100" dir="2700000" algn="tl">
                    <a:srgbClr val="C0C0C0"/>
                  </a:outerShdw>
                </a:effectLst>
                <a:latin typeface="Arial" charset="0"/>
              </a:endParaRPr>
            </a:p>
            <a:p>
              <a:pPr algn="ctr" defTabSz="762000" eaLnBrk="0" hangingPunct="0">
                <a:spcBef>
                  <a:spcPct val="50000"/>
                </a:spcBef>
                <a:defRPr/>
              </a:pPr>
              <a:r>
                <a:rPr lang="pl-PL" sz="2000" i="1">
                  <a:solidFill>
                    <a:schemeClr val="bg2"/>
                  </a:solidFill>
                  <a:effectLst>
                    <a:outerShdw blurRad="38100" dist="38100" dir="2700000" algn="tl">
                      <a:srgbClr val="C0C0C0"/>
                    </a:outerShdw>
                  </a:effectLst>
                  <a:latin typeface="Arial" charset="0"/>
                </a:rPr>
                <a:t> </a:t>
              </a:r>
            </a:p>
          </p:txBody>
        </p:sp>
        <p:sp>
          <p:nvSpPr>
            <p:cNvPr id="52230" name="Text Box 15"/>
            <p:cNvSpPr txBox="1">
              <a:spLocks noChangeArrowheads="1"/>
            </p:cNvSpPr>
            <p:nvPr/>
          </p:nvSpPr>
          <p:spPr bwMode="auto">
            <a:xfrm>
              <a:off x="3120265" y="1574946"/>
              <a:ext cx="5688632" cy="1108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bg1"/>
                  </a:solidFill>
                  <a:latin typeface="Arial" pitchFamily="34" charset="0"/>
                  <a:cs typeface="Arial" pitchFamily="34" charset="0"/>
                </a:defRPr>
              </a:lvl1pPr>
              <a:lvl2pPr marL="742950" indent="-285750" eaLnBrk="0" hangingPunct="0">
                <a:defRPr sz="1600" b="1">
                  <a:solidFill>
                    <a:schemeClr val="bg1"/>
                  </a:solidFill>
                  <a:latin typeface="Arial" pitchFamily="34" charset="0"/>
                  <a:cs typeface="Arial" pitchFamily="34" charset="0"/>
                </a:defRPr>
              </a:lvl2pPr>
              <a:lvl3pPr marL="1143000" indent="-228600" eaLnBrk="0" hangingPunct="0">
                <a:defRPr sz="1600" b="1">
                  <a:solidFill>
                    <a:schemeClr val="bg1"/>
                  </a:solidFill>
                  <a:latin typeface="Arial" pitchFamily="34" charset="0"/>
                  <a:cs typeface="Arial" pitchFamily="34" charset="0"/>
                </a:defRPr>
              </a:lvl3pPr>
              <a:lvl4pPr marL="1600200" indent="-228600" eaLnBrk="0" hangingPunct="0">
                <a:defRPr sz="1600" b="1">
                  <a:solidFill>
                    <a:schemeClr val="bg1"/>
                  </a:solidFill>
                  <a:latin typeface="Arial" pitchFamily="34" charset="0"/>
                  <a:cs typeface="Arial" pitchFamily="34" charset="0"/>
                </a:defRPr>
              </a:lvl4pPr>
              <a:lvl5pPr marL="2057400" indent="-228600" eaLnBrk="0" hangingPunct="0">
                <a:defRPr sz="16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600" b="1">
                  <a:solidFill>
                    <a:schemeClr val="bg1"/>
                  </a:solidFill>
                  <a:latin typeface="Arial" pitchFamily="34" charset="0"/>
                  <a:cs typeface="Arial" pitchFamily="34" charset="0"/>
                </a:defRPr>
              </a:lvl9pPr>
            </a:lstStyle>
            <a:p>
              <a:pPr eaLnBrk="1" hangingPunct="1"/>
              <a:r>
                <a:rPr lang="pl-PL" altLang="pl-PL" sz="1800" i="1" dirty="0" smtClean="0">
                  <a:solidFill>
                    <a:srgbClr val="C00000"/>
                  </a:solidFill>
                </a:rPr>
                <a:t>AAP-03</a:t>
              </a:r>
              <a:r>
                <a:rPr lang="pl-PL" altLang="pl-PL" i="1" dirty="0" smtClean="0">
                  <a:solidFill>
                    <a:schemeClr val="tx1"/>
                  </a:solidFill>
                </a:rPr>
                <a:t> </a:t>
              </a:r>
              <a:r>
                <a:rPr lang="pl-PL" altLang="pl-PL" i="1" dirty="0">
                  <a:solidFill>
                    <a:schemeClr val="tx1"/>
                  </a:solidFill>
                </a:rPr>
                <a:t/>
              </a:r>
              <a:br>
                <a:rPr lang="pl-PL" altLang="pl-PL" i="1" dirty="0">
                  <a:solidFill>
                    <a:schemeClr val="tx1"/>
                  </a:solidFill>
                </a:rPr>
              </a:br>
              <a:r>
                <a:rPr lang="pl-PL" i="1" dirty="0" err="1" smtClean="0">
                  <a:solidFill>
                    <a:schemeClr val="tx2">
                      <a:lumMod val="50000"/>
                    </a:schemeClr>
                  </a:solidFill>
                </a:rPr>
                <a:t>Production</a:t>
              </a:r>
              <a:r>
                <a:rPr lang="pl-PL" i="1" dirty="0">
                  <a:solidFill>
                    <a:schemeClr val="tx2">
                      <a:lumMod val="50000"/>
                    </a:schemeClr>
                  </a:solidFill>
                </a:rPr>
                <a:t>, </a:t>
              </a:r>
              <a:r>
                <a:rPr lang="pl-PL" i="1" dirty="0" err="1">
                  <a:solidFill>
                    <a:schemeClr val="tx2">
                      <a:lumMod val="50000"/>
                    </a:schemeClr>
                  </a:solidFill>
                </a:rPr>
                <a:t>Maintenance</a:t>
              </a:r>
              <a:r>
                <a:rPr lang="pl-PL" i="1" dirty="0">
                  <a:solidFill>
                    <a:schemeClr val="tx2">
                      <a:lumMod val="50000"/>
                    </a:schemeClr>
                  </a:solidFill>
                </a:rPr>
                <a:t> and Management of NATO </a:t>
              </a:r>
              <a:r>
                <a:rPr lang="pl-PL" i="1" dirty="0" err="1">
                  <a:solidFill>
                    <a:schemeClr val="tx2">
                      <a:lumMod val="50000"/>
                    </a:schemeClr>
                  </a:solidFill>
                </a:rPr>
                <a:t>Standardization</a:t>
              </a:r>
              <a:r>
                <a:rPr lang="pl-PL" i="1" dirty="0">
                  <a:solidFill>
                    <a:schemeClr val="tx2">
                      <a:lumMod val="50000"/>
                    </a:schemeClr>
                  </a:solidFill>
                </a:rPr>
                <a:t> </a:t>
              </a:r>
              <a:r>
                <a:rPr lang="pl-PL" i="1" dirty="0" err="1">
                  <a:solidFill>
                    <a:schemeClr val="tx2">
                      <a:lumMod val="50000"/>
                    </a:schemeClr>
                  </a:solidFill>
                </a:rPr>
                <a:t>Documents</a:t>
              </a:r>
              <a:endParaRPr lang="pl-PL" i="1" dirty="0">
                <a:solidFill>
                  <a:schemeClr val="tx2">
                    <a:lumMod val="50000"/>
                  </a:schemeClr>
                </a:solidFill>
              </a:endParaRPr>
            </a:p>
            <a:p>
              <a:pPr eaLnBrk="1" hangingPunct="1"/>
              <a:endParaRPr lang="pl-PL" altLang="pl-PL" i="1" dirty="0">
                <a:solidFill>
                  <a:schemeClr val="tx1"/>
                </a:solidFill>
              </a:endParaRPr>
            </a:p>
          </p:txBody>
        </p:sp>
        <p:sp>
          <p:nvSpPr>
            <p:cNvPr id="52233" name="AutoShape 10"/>
            <p:cNvSpPr>
              <a:spLocks noChangeArrowheads="1"/>
            </p:cNvSpPr>
            <p:nvPr/>
          </p:nvSpPr>
          <p:spPr bwMode="auto">
            <a:xfrm rot="5400000">
              <a:off x="1860425" y="3157555"/>
              <a:ext cx="436164" cy="773325"/>
            </a:xfrm>
            <a:prstGeom prst="rightArrow">
              <a:avLst>
                <a:gd name="adj1" fmla="val 50000"/>
                <a:gd name="adj2" fmla="val 51211"/>
              </a:avLst>
            </a:prstGeom>
            <a:solidFill>
              <a:schemeClr val="accent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eaLnBrk="0" hangingPunct="0">
                <a:defRPr sz="1600" b="1">
                  <a:solidFill>
                    <a:schemeClr val="bg1"/>
                  </a:solidFill>
                  <a:latin typeface="Arial" pitchFamily="34" charset="0"/>
                  <a:cs typeface="Arial" pitchFamily="34" charset="0"/>
                </a:defRPr>
              </a:lvl1pPr>
              <a:lvl2pPr marL="742950" indent="-285750" eaLnBrk="0" hangingPunct="0">
                <a:defRPr sz="1600" b="1">
                  <a:solidFill>
                    <a:schemeClr val="bg1"/>
                  </a:solidFill>
                  <a:latin typeface="Arial" pitchFamily="34" charset="0"/>
                  <a:cs typeface="Arial" pitchFamily="34" charset="0"/>
                </a:defRPr>
              </a:lvl2pPr>
              <a:lvl3pPr marL="1143000" indent="-228600" eaLnBrk="0" hangingPunct="0">
                <a:defRPr sz="1600" b="1">
                  <a:solidFill>
                    <a:schemeClr val="bg1"/>
                  </a:solidFill>
                  <a:latin typeface="Arial" pitchFamily="34" charset="0"/>
                  <a:cs typeface="Arial" pitchFamily="34" charset="0"/>
                </a:defRPr>
              </a:lvl3pPr>
              <a:lvl4pPr marL="1600200" indent="-228600" eaLnBrk="0" hangingPunct="0">
                <a:defRPr sz="1600" b="1">
                  <a:solidFill>
                    <a:schemeClr val="bg1"/>
                  </a:solidFill>
                  <a:latin typeface="Arial" pitchFamily="34" charset="0"/>
                  <a:cs typeface="Arial" pitchFamily="34" charset="0"/>
                </a:defRPr>
              </a:lvl4pPr>
              <a:lvl5pPr marL="2057400" indent="-228600" eaLnBrk="0" hangingPunct="0">
                <a:defRPr sz="16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600" b="1">
                  <a:solidFill>
                    <a:schemeClr val="bg1"/>
                  </a:solidFill>
                  <a:latin typeface="Arial" pitchFamily="34" charset="0"/>
                  <a:cs typeface="Arial" pitchFamily="34" charset="0"/>
                </a:defRPr>
              </a:lvl9pPr>
            </a:lstStyle>
            <a:p>
              <a:pPr algn="ctr" eaLnBrk="1" hangingPunct="1"/>
              <a:endParaRPr lang="pl-PL" altLang="pl-PL" sz="1400"/>
            </a:p>
          </p:txBody>
        </p:sp>
      </p:grpSp>
      <p:sp>
        <p:nvSpPr>
          <p:cNvPr id="52227" name="Text Box 2"/>
          <p:cNvSpPr txBox="1">
            <a:spLocks noChangeArrowheads="1"/>
          </p:cNvSpPr>
          <p:nvPr/>
        </p:nvSpPr>
        <p:spPr bwMode="auto">
          <a:xfrm>
            <a:off x="-85725" y="836137"/>
            <a:ext cx="914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spAutoFit/>
          </a:bodyPr>
          <a:lstStyle>
            <a:lvl1pPr eaLnBrk="0" hangingPunct="0">
              <a:defRPr sz="1600" b="1">
                <a:solidFill>
                  <a:schemeClr val="bg1"/>
                </a:solidFill>
                <a:latin typeface="Arial" pitchFamily="34" charset="0"/>
                <a:cs typeface="Arial" pitchFamily="34" charset="0"/>
              </a:defRPr>
            </a:lvl1pPr>
            <a:lvl2pPr marL="742950" indent="-285750" eaLnBrk="0" hangingPunct="0">
              <a:defRPr sz="1600" b="1">
                <a:solidFill>
                  <a:schemeClr val="bg1"/>
                </a:solidFill>
                <a:latin typeface="Arial" pitchFamily="34" charset="0"/>
                <a:cs typeface="Arial" pitchFamily="34" charset="0"/>
              </a:defRPr>
            </a:lvl2pPr>
            <a:lvl3pPr marL="1143000" indent="-228600" eaLnBrk="0" hangingPunct="0">
              <a:defRPr sz="1600" b="1">
                <a:solidFill>
                  <a:schemeClr val="bg1"/>
                </a:solidFill>
                <a:latin typeface="Arial" pitchFamily="34" charset="0"/>
                <a:cs typeface="Arial" pitchFamily="34" charset="0"/>
              </a:defRPr>
            </a:lvl3pPr>
            <a:lvl4pPr marL="1600200" indent="-228600" eaLnBrk="0" hangingPunct="0">
              <a:defRPr sz="1600" b="1">
                <a:solidFill>
                  <a:schemeClr val="bg1"/>
                </a:solidFill>
                <a:latin typeface="Arial" pitchFamily="34" charset="0"/>
                <a:cs typeface="Arial" pitchFamily="34" charset="0"/>
              </a:defRPr>
            </a:lvl4pPr>
            <a:lvl5pPr marL="2057400" indent="-228600" eaLnBrk="0" hangingPunct="0">
              <a:defRPr sz="16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600" b="1">
                <a:solidFill>
                  <a:schemeClr val="bg1"/>
                </a:solidFill>
                <a:latin typeface="Arial" pitchFamily="34" charset="0"/>
                <a:cs typeface="Arial" pitchFamily="34" charset="0"/>
              </a:defRPr>
            </a:lvl9pPr>
          </a:lstStyle>
          <a:p>
            <a:pPr algn="ctr">
              <a:spcBef>
                <a:spcPct val="50000"/>
              </a:spcBef>
            </a:pPr>
            <a:r>
              <a:rPr lang="pl-PL" altLang="pl-PL" sz="2000" i="1" dirty="0">
                <a:solidFill>
                  <a:srgbClr val="CC3300"/>
                </a:solidFill>
              </a:rPr>
              <a:t>LEGAL BASIS</a:t>
            </a:r>
          </a:p>
        </p:txBody>
      </p:sp>
      <p:sp>
        <p:nvSpPr>
          <p:cNvPr id="12" name="Text Box 15"/>
          <p:cNvSpPr txBox="1">
            <a:spLocks noChangeArrowheads="1"/>
          </p:cNvSpPr>
          <p:nvPr/>
        </p:nvSpPr>
        <p:spPr bwMode="auto">
          <a:xfrm>
            <a:off x="4009374" y="4865237"/>
            <a:ext cx="5134626"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b="1">
                <a:solidFill>
                  <a:schemeClr val="bg1"/>
                </a:solidFill>
                <a:latin typeface="Arial" pitchFamily="34" charset="0"/>
                <a:cs typeface="Arial" pitchFamily="34" charset="0"/>
              </a:defRPr>
            </a:lvl1pPr>
            <a:lvl2pPr marL="742950" indent="-285750" eaLnBrk="0" hangingPunct="0">
              <a:defRPr sz="1600" b="1">
                <a:solidFill>
                  <a:schemeClr val="bg1"/>
                </a:solidFill>
                <a:latin typeface="Arial" pitchFamily="34" charset="0"/>
                <a:cs typeface="Arial" pitchFamily="34" charset="0"/>
              </a:defRPr>
            </a:lvl2pPr>
            <a:lvl3pPr marL="1143000" indent="-228600" eaLnBrk="0" hangingPunct="0">
              <a:defRPr sz="1600" b="1">
                <a:solidFill>
                  <a:schemeClr val="bg1"/>
                </a:solidFill>
                <a:latin typeface="Arial" pitchFamily="34" charset="0"/>
                <a:cs typeface="Arial" pitchFamily="34" charset="0"/>
              </a:defRPr>
            </a:lvl3pPr>
            <a:lvl4pPr marL="1600200" indent="-228600" eaLnBrk="0" hangingPunct="0">
              <a:defRPr sz="1600" b="1">
                <a:solidFill>
                  <a:schemeClr val="bg1"/>
                </a:solidFill>
                <a:latin typeface="Arial" pitchFamily="34" charset="0"/>
                <a:cs typeface="Arial" pitchFamily="34" charset="0"/>
              </a:defRPr>
            </a:lvl4pPr>
            <a:lvl5pPr marL="2057400" indent="-228600" eaLnBrk="0" hangingPunct="0">
              <a:defRPr sz="16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600" b="1">
                <a:solidFill>
                  <a:schemeClr val="bg1"/>
                </a:solidFill>
                <a:latin typeface="Arial" pitchFamily="34" charset="0"/>
                <a:cs typeface="Arial" pitchFamily="34" charset="0"/>
              </a:defRPr>
            </a:lvl9pPr>
          </a:lstStyle>
          <a:p>
            <a:r>
              <a:rPr lang="pl-PL" altLang="pl-PL" sz="1800" i="1" dirty="0">
                <a:solidFill>
                  <a:srgbClr val="C00000"/>
                </a:solidFill>
              </a:rPr>
              <a:t>MOD DECISION </a:t>
            </a:r>
            <a:endParaRPr lang="pl-PL" altLang="pl-PL" sz="1800" i="1" dirty="0" smtClean="0">
              <a:solidFill>
                <a:srgbClr val="C00000"/>
              </a:solidFill>
            </a:endParaRPr>
          </a:p>
          <a:p>
            <a:r>
              <a:rPr lang="pl-PL" altLang="pl-PL" i="1" dirty="0" smtClean="0">
                <a:solidFill>
                  <a:schemeClr val="tx2">
                    <a:lumMod val="50000"/>
                  </a:schemeClr>
                </a:solidFill>
              </a:rPr>
              <a:t>on </a:t>
            </a:r>
            <a:r>
              <a:rPr lang="pl-PL" altLang="pl-PL" i="1" dirty="0">
                <a:solidFill>
                  <a:schemeClr val="tx2">
                    <a:lumMod val="50000"/>
                  </a:schemeClr>
                </a:solidFill>
              </a:rPr>
              <a:t>‘Handling </a:t>
            </a:r>
            <a:r>
              <a:rPr lang="pl-PL" altLang="pl-PL" i="1" dirty="0" smtClean="0">
                <a:solidFill>
                  <a:schemeClr val="tx2">
                    <a:lumMod val="50000"/>
                  </a:schemeClr>
                </a:solidFill>
              </a:rPr>
              <a:t>of NATO </a:t>
            </a:r>
          </a:p>
          <a:p>
            <a:r>
              <a:rPr lang="pl-PL" altLang="pl-PL" i="1" dirty="0" err="1" smtClean="0">
                <a:solidFill>
                  <a:schemeClr val="tx2">
                    <a:lumMod val="50000"/>
                  </a:schemeClr>
                </a:solidFill>
              </a:rPr>
              <a:t>standardization</a:t>
            </a:r>
            <a:r>
              <a:rPr lang="pl-PL" altLang="pl-PL" i="1" dirty="0" smtClean="0">
                <a:solidFill>
                  <a:schemeClr val="tx2">
                    <a:lumMod val="50000"/>
                  </a:schemeClr>
                </a:solidFill>
              </a:rPr>
              <a:t> </a:t>
            </a:r>
            <a:r>
              <a:rPr lang="pl-PL" altLang="pl-PL" i="1" dirty="0" err="1">
                <a:solidFill>
                  <a:schemeClr val="tx2">
                    <a:lumMod val="50000"/>
                  </a:schemeClr>
                </a:solidFill>
              </a:rPr>
              <a:t>documents</a:t>
            </a:r>
            <a:r>
              <a:rPr lang="pl-PL" altLang="pl-PL" i="1" dirty="0">
                <a:solidFill>
                  <a:schemeClr val="tx2">
                    <a:lumMod val="50000"/>
                  </a:schemeClr>
                </a:solidFill>
              </a:rPr>
              <a:t>’</a:t>
            </a:r>
          </a:p>
        </p:txBody>
      </p:sp>
      <p:pic>
        <p:nvPicPr>
          <p:cNvPr id="2" name="Obraz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931" y="4343890"/>
            <a:ext cx="3220524" cy="1968500"/>
          </a:xfrm>
          <a:prstGeom prst="rect">
            <a:avLst/>
          </a:prstGeom>
        </p:spPr>
      </p:pic>
      <p:pic>
        <p:nvPicPr>
          <p:cNvPr id="3" name="Obraz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9195" y="768054"/>
            <a:ext cx="1960798" cy="2908298"/>
          </a:xfrm>
          <a:prstGeom prst="rect">
            <a:avLst/>
          </a:prstGeom>
        </p:spPr>
      </p:pic>
    </p:spTree>
    <p:extLst>
      <p:ext uri="{BB962C8B-B14F-4D97-AF65-F5344CB8AC3E}">
        <p14:creationId xmlns:p14="http://schemas.microsoft.com/office/powerpoint/2010/main" val="11313328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3699" name="Text Box 2051"/>
          <p:cNvSpPr txBox="1">
            <a:spLocks noChangeArrowheads="1"/>
          </p:cNvSpPr>
          <p:nvPr/>
        </p:nvSpPr>
        <p:spPr bwMode="auto">
          <a:xfrm>
            <a:off x="1024559" y="4344167"/>
            <a:ext cx="6470651" cy="854075"/>
          </a:xfrm>
          <a:prstGeom prst="rect">
            <a:avLst/>
          </a:prstGeom>
          <a:noFill/>
          <a:ln w="9525">
            <a:noFill/>
            <a:miter lim="800000"/>
            <a:headEnd/>
            <a:tailEnd/>
          </a:ln>
          <a:effectLst/>
        </p:spPr>
        <p:txBody>
          <a:bodyPr>
            <a:spAutoFit/>
          </a:bodyPr>
          <a:lstStyle/>
          <a:p>
            <a:pPr defTabSz="762000" eaLnBrk="0" hangingPunct="0">
              <a:spcBef>
                <a:spcPct val="50000"/>
              </a:spcBef>
              <a:defRPr/>
            </a:pPr>
            <a:endParaRPr lang="pl-PL" sz="2000" i="1">
              <a:solidFill>
                <a:schemeClr val="accent2"/>
              </a:solidFill>
              <a:effectLst>
                <a:outerShdw blurRad="38100" dist="38100" dir="2700000" algn="tl">
                  <a:srgbClr val="C0C0C0"/>
                </a:outerShdw>
              </a:effectLst>
              <a:latin typeface="Arial" charset="0"/>
            </a:endParaRPr>
          </a:p>
          <a:p>
            <a:pPr algn="ctr" defTabSz="762000" eaLnBrk="0" hangingPunct="0">
              <a:spcBef>
                <a:spcPct val="50000"/>
              </a:spcBef>
              <a:defRPr/>
            </a:pPr>
            <a:r>
              <a:rPr lang="pl-PL" sz="2000" i="1">
                <a:solidFill>
                  <a:schemeClr val="bg2"/>
                </a:solidFill>
                <a:effectLst>
                  <a:outerShdw blurRad="38100" dist="38100" dir="2700000" algn="tl">
                    <a:srgbClr val="C0C0C0"/>
                  </a:outerShdw>
                </a:effectLst>
                <a:latin typeface="Arial" charset="0"/>
              </a:rPr>
              <a:t> </a:t>
            </a:r>
          </a:p>
        </p:txBody>
      </p:sp>
      <p:sp>
        <p:nvSpPr>
          <p:cNvPr id="52232" name="Text Box 15"/>
          <p:cNvSpPr txBox="1">
            <a:spLocks noChangeArrowheads="1"/>
          </p:cNvSpPr>
          <p:nvPr/>
        </p:nvSpPr>
        <p:spPr bwMode="auto">
          <a:xfrm>
            <a:off x="515592" y="4482169"/>
            <a:ext cx="7941366"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b="1">
                <a:solidFill>
                  <a:schemeClr val="bg1"/>
                </a:solidFill>
                <a:latin typeface="Arial" pitchFamily="34" charset="0"/>
                <a:cs typeface="Arial" pitchFamily="34" charset="0"/>
              </a:defRPr>
            </a:lvl1pPr>
            <a:lvl2pPr marL="742950" indent="-285750" eaLnBrk="0" hangingPunct="0">
              <a:defRPr sz="1600" b="1">
                <a:solidFill>
                  <a:schemeClr val="bg1"/>
                </a:solidFill>
                <a:latin typeface="Arial" pitchFamily="34" charset="0"/>
                <a:cs typeface="Arial" pitchFamily="34" charset="0"/>
              </a:defRPr>
            </a:lvl2pPr>
            <a:lvl3pPr marL="1143000" indent="-228600" eaLnBrk="0" hangingPunct="0">
              <a:defRPr sz="1600" b="1">
                <a:solidFill>
                  <a:schemeClr val="bg1"/>
                </a:solidFill>
                <a:latin typeface="Arial" pitchFamily="34" charset="0"/>
                <a:cs typeface="Arial" pitchFamily="34" charset="0"/>
              </a:defRPr>
            </a:lvl3pPr>
            <a:lvl4pPr marL="1600200" indent="-228600" eaLnBrk="0" hangingPunct="0">
              <a:defRPr sz="1600" b="1">
                <a:solidFill>
                  <a:schemeClr val="bg1"/>
                </a:solidFill>
                <a:latin typeface="Arial" pitchFamily="34" charset="0"/>
                <a:cs typeface="Arial" pitchFamily="34" charset="0"/>
              </a:defRPr>
            </a:lvl4pPr>
            <a:lvl5pPr marL="2057400" indent="-228600" eaLnBrk="0" hangingPunct="0">
              <a:defRPr sz="16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600" b="1">
                <a:solidFill>
                  <a:schemeClr val="bg1"/>
                </a:solidFill>
                <a:latin typeface="Arial" pitchFamily="34" charset="0"/>
                <a:cs typeface="Arial" pitchFamily="34" charset="0"/>
              </a:defRPr>
            </a:lvl9pPr>
          </a:lstStyle>
          <a:p>
            <a:pPr algn="ctr"/>
            <a:endParaRPr lang="pl-PL" altLang="pl-PL" sz="1800" i="1" dirty="0" smtClean="0">
              <a:solidFill>
                <a:srgbClr val="C00000"/>
              </a:solidFill>
            </a:endParaRPr>
          </a:p>
          <a:p>
            <a:pPr algn="ctr"/>
            <a:endParaRPr lang="pl-PL" altLang="pl-PL" sz="1800" i="1" dirty="0">
              <a:solidFill>
                <a:srgbClr val="C00000"/>
              </a:solidFill>
            </a:endParaRPr>
          </a:p>
          <a:p>
            <a:pPr algn="ctr"/>
            <a:r>
              <a:rPr lang="pl-PL" altLang="pl-PL" sz="1800" i="1" dirty="0" smtClean="0">
                <a:solidFill>
                  <a:srgbClr val="C00000"/>
                </a:solidFill>
              </a:rPr>
              <a:t>MOD </a:t>
            </a:r>
            <a:r>
              <a:rPr lang="pl-PL" altLang="pl-PL" sz="1800" i="1" dirty="0">
                <a:solidFill>
                  <a:srgbClr val="C00000"/>
                </a:solidFill>
              </a:rPr>
              <a:t>DECISION </a:t>
            </a:r>
            <a:r>
              <a:rPr lang="pl-PL" altLang="pl-PL" sz="1800" i="1" dirty="0" smtClean="0">
                <a:solidFill>
                  <a:srgbClr val="C00000"/>
                </a:solidFill>
              </a:rPr>
              <a:t>124/MON </a:t>
            </a:r>
            <a:endParaRPr lang="pl-PL" altLang="pl-PL" sz="1800" i="1" dirty="0">
              <a:solidFill>
                <a:srgbClr val="C00000"/>
              </a:solidFill>
            </a:endParaRPr>
          </a:p>
          <a:p>
            <a:pPr algn="ctr"/>
            <a:r>
              <a:rPr lang="pl-PL" altLang="pl-PL" sz="1800" i="1" dirty="0" err="1">
                <a:solidFill>
                  <a:srgbClr val="C00000"/>
                </a:solidFill>
              </a:rPr>
              <a:t>dated</a:t>
            </a:r>
            <a:r>
              <a:rPr lang="pl-PL" altLang="pl-PL" sz="1800" i="1" dirty="0">
                <a:solidFill>
                  <a:srgbClr val="C00000"/>
                </a:solidFill>
              </a:rPr>
              <a:t> </a:t>
            </a:r>
            <a:r>
              <a:rPr lang="pl-PL" altLang="pl-PL" sz="1800" i="1" dirty="0" smtClean="0">
                <a:solidFill>
                  <a:srgbClr val="C00000"/>
                </a:solidFill>
              </a:rPr>
              <a:t>17 </a:t>
            </a:r>
            <a:r>
              <a:rPr lang="pl-PL" altLang="pl-PL" sz="1800" i="1" dirty="0" err="1" smtClean="0">
                <a:solidFill>
                  <a:srgbClr val="C00000"/>
                </a:solidFill>
              </a:rPr>
              <a:t>September</a:t>
            </a:r>
            <a:r>
              <a:rPr lang="pl-PL" altLang="pl-PL" sz="1800" i="1" dirty="0" smtClean="0">
                <a:solidFill>
                  <a:srgbClr val="C00000"/>
                </a:solidFill>
              </a:rPr>
              <a:t> 2018 </a:t>
            </a:r>
          </a:p>
          <a:p>
            <a:pPr algn="ctr"/>
            <a:r>
              <a:rPr lang="pl-PL" altLang="pl-PL" i="1" dirty="0" smtClean="0">
                <a:solidFill>
                  <a:schemeClr val="tx2">
                    <a:lumMod val="50000"/>
                  </a:schemeClr>
                </a:solidFill>
              </a:rPr>
              <a:t>on </a:t>
            </a:r>
            <a:r>
              <a:rPr lang="pl-PL" altLang="pl-PL" i="1" dirty="0">
                <a:solidFill>
                  <a:schemeClr val="tx2">
                    <a:lumMod val="50000"/>
                  </a:schemeClr>
                </a:solidFill>
              </a:rPr>
              <a:t>‘Handling </a:t>
            </a:r>
            <a:r>
              <a:rPr lang="pl-PL" altLang="pl-PL" i="1" dirty="0" smtClean="0">
                <a:solidFill>
                  <a:schemeClr val="tx2">
                    <a:lumMod val="50000"/>
                  </a:schemeClr>
                </a:solidFill>
              </a:rPr>
              <a:t>of NATO </a:t>
            </a:r>
            <a:r>
              <a:rPr lang="pl-PL" altLang="pl-PL" i="1" dirty="0" err="1">
                <a:solidFill>
                  <a:schemeClr val="tx2">
                    <a:lumMod val="50000"/>
                  </a:schemeClr>
                </a:solidFill>
              </a:rPr>
              <a:t>standardization</a:t>
            </a:r>
            <a:r>
              <a:rPr lang="pl-PL" altLang="pl-PL" i="1" dirty="0">
                <a:solidFill>
                  <a:schemeClr val="tx2">
                    <a:lumMod val="50000"/>
                  </a:schemeClr>
                </a:solidFill>
              </a:rPr>
              <a:t> </a:t>
            </a:r>
            <a:r>
              <a:rPr lang="pl-PL" altLang="pl-PL" i="1" dirty="0" err="1">
                <a:solidFill>
                  <a:schemeClr val="tx2">
                    <a:lumMod val="50000"/>
                  </a:schemeClr>
                </a:solidFill>
              </a:rPr>
              <a:t>documents</a:t>
            </a:r>
            <a:r>
              <a:rPr lang="pl-PL" altLang="pl-PL" i="1" dirty="0" smtClean="0">
                <a:solidFill>
                  <a:schemeClr val="tx2">
                    <a:lumMod val="50000"/>
                  </a:schemeClr>
                </a:solidFill>
              </a:rPr>
              <a:t>’</a:t>
            </a:r>
          </a:p>
          <a:p>
            <a:pPr algn="ctr"/>
            <a:r>
              <a:rPr lang="pl-PL" altLang="pl-PL" i="1" dirty="0" err="1" smtClean="0">
                <a:solidFill>
                  <a:schemeClr val="tx2">
                    <a:lumMod val="50000"/>
                  </a:schemeClr>
                </a:solidFill>
              </a:rPr>
              <a:t>based</a:t>
            </a:r>
            <a:r>
              <a:rPr lang="pl-PL" altLang="pl-PL" i="1" dirty="0" smtClean="0">
                <a:solidFill>
                  <a:schemeClr val="tx2">
                    <a:lumMod val="50000"/>
                  </a:schemeClr>
                </a:solidFill>
              </a:rPr>
              <a:t> on Allied </a:t>
            </a:r>
            <a:r>
              <a:rPr lang="pl-PL" altLang="pl-PL" i="1" dirty="0" err="1" smtClean="0">
                <a:solidFill>
                  <a:schemeClr val="tx2">
                    <a:lumMod val="50000"/>
                  </a:schemeClr>
                </a:solidFill>
              </a:rPr>
              <a:t>Publication</a:t>
            </a:r>
            <a:r>
              <a:rPr lang="pl-PL" altLang="pl-PL" i="1" dirty="0" smtClean="0">
                <a:solidFill>
                  <a:schemeClr val="tx2">
                    <a:lumMod val="50000"/>
                  </a:schemeClr>
                </a:solidFill>
              </a:rPr>
              <a:t> AAP-03</a:t>
            </a:r>
            <a:endParaRPr lang="pl-PL" altLang="pl-PL" i="1" dirty="0">
              <a:solidFill>
                <a:schemeClr val="tx2">
                  <a:lumMod val="50000"/>
                </a:schemeClr>
              </a:solidFill>
            </a:endParaRPr>
          </a:p>
        </p:txBody>
      </p:sp>
      <p:sp>
        <p:nvSpPr>
          <p:cNvPr id="52227" name="Text Box 2"/>
          <p:cNvSpPr txBox="1">
            <a:spLocks noChangeArrowheads="1"/>
          </p:cNvSpPr>
          <p:nvPr/>
        </p:nvSpPr>
        <p:spPr bwMode="auto">
          <a:xfrm>
            <a:off x="-85725" y="886153"/>
            <a:ext cx="914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spAutoFit/>
          </a:bodyPr>
          <a:lstStyle>
            <a:lvl1pPr eaLnBrk="0" hangingPunct="0">
              <a:defRPr sz="1600" b="1">
                <a:solidFill>
                  <a:schemeClr val="bg1"/>
                </a:solidFill>
                <a:latin typeface="Arial" pitchFamily="34" charset="0"/>
                <a:cs typeface="Arial" pitchFamily="34" charset="0"/>
              </a:defRPr>
            </a:lvl1pPr>
            <a:lvl2pPr marL="742950" indent="-285750" eaLnBrk="0" hangingPunct="0">
              <a:defRPr sz="1600" b="1">
                <a:solidFill>
                  <a:schemeClr val="bg1"/>
                </a:solidFill>
                <a:latin typeface="Arial" pitchFamily="34" charset="0"/>
                <a:cs typeface="Arial" pitchFamily="34" charset="0"/>
              </a:defRPr>
            </a:lvl2pPr>
            <a:lvl3pPr marL="1143000" indent="-228600" eaLnBrk="0" hangingPunct="0">
              <a:defRPr sz="1600" b="1">
                <a:solidFill>
                  <a:schemeClr val="bg1"/>
                </a:solidFill>
                <a:latin typeface="Arial" pitchFamily="34" charset="0"/>
                <a:cs typeface="Arial" pitchFamily="34" charset="0"/>
              </a:defRPr>
            </a:lvl3pPr>
            <a:lvl4pPr marL="1600200" indent="-228600" eaLnBrk="0" hangingPunct="0">
              <a:defRPr sz="1600" b="1">
                <a:solidFill>
                  <a:schemeClr val="bg1"/>
                </a:solidFill>
                <a:latin typeface="Arial" pitchFamily="34" charset="0"/>
                <a:cs typeface="Arial" pitchFamily="34" charset="0"/>
              </a:defRPr>
            </a:lvl4pPr>
            <a:lvl5pPr marL="2057400" indent="-228600" eaLnBrk="0" hangingPunct="0">
              <a:defRPr sz="16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600" b="1">
                <a:solidFill>
                  <a:schemeClr val="bg1"/>
                </a:solidFill>
                <a:latin typeface="Arial" pitchFamily="34" charset="0"/>
                <a:cs typeface="Arial" pitchFamily="34" charset="0"/>
              </a:defRPr>
            </a:lvl9pPr>
          </a:lstStyle>
          <a:p>
            <a:pPr algn="ctr">
              <a:spcBef>
                <a:spcPct val="50000"/>
              </a:spcBef>
            </a:pPr>
            <a:r>
              <a:rPr lang="pl-PL" altLang="pl-PL" sz="2000" i="1" dirty="0">
                <a:solidFill>
                  <a:srgbClr val="CC3300"/>
                </a:solidFill>
              </a:rPr>
              <a:t>LEGAL BASIS</a:t>
            </a:r>
          </a:p>
        </p:txBody>
      </p:sp>
      <p:sp>
        <p:nvSpPr>
          <p:cNvPr id="7" name="AutoShape 1036"/>
          <p:cNvSpPr>
            <a:spLocks noChangeArrowheads="1"/>
          </p:cNvSpPr>
          <p:nvPr/>
        </p:nvSpPr>
        <p:spPr bwMode="auto">
          <a:xfrm>
            <a:off x="5232958" y="1714500"/>
            <a:ext cx="3825317" cy="2479518"/>
          </a:xfrm>
          <a:prstGeom prst="irregularSeal1">
            <a:avLst/>
          </a:prstGeom>
          <a:solidFill>
            <a:srgbClr val="FFCC00"/>
          </a:solidFill>
          <a:ln w="254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0" hangingPunct="0">
              <a:defRPr/>
            </a:pPr>
            <a:r>
              <a:rPr lang="pl-PL" sz="1800" dirty="0" smtClean="0">
                <a:solidFill>
                  <a:srgbClr val="FF0000"/>
                </a:solidFill>
                <a:effectLst>
                  <a:outerShdw blurRad="38100" dist="38100" dir="2700000" algn="tl">
                    <a:srgbClr val="000000">
                      <a:alpha val="43137"/>
                    </a:srgbClr>
                  </a:outerShdw>
                </a:effectLst>
                <a:latin typeface="Arial" charset="0"/>
              </a:rPr>
              <a:t>AAP-03(K)</a:t>
            </a:r>
            <a:br>
              <a:rPr lang="pl-PL" sz="1800" dirty="0" smtClean="0">
                <a:solidFill>
                  <a:srgbClr val="FF0000"/>
                </a:solidFill>
                <a:effectLst>
                  <a:outerShdw blurRad="38100" dist="38100" dir="2700000" algn="tl">
                    <a:srgbClr val="000000">
                      <a:alpha val="43137"/>
                    </a:srgbClr>
                  </a:outerShdw>
                </a:effectLst>
                <a:latin typeface="Arial" charset="0"/>
              </a:rPr>
            </a:br>
            <a:r>
              <a:rPr lang="pl-PL" sz="1800" dirty="0" smtClean="0">
                <a:solidFill>
                  <a:srgbClr val="FF0000"/>
                </a:solidFill>
                <a:effectLst>
                  <a:outerShdw blurRad="38100" dist="38100" dir="2700000" algn="tl">
                    <a:srgbClr val="000000">
                      <a:alpha val="43137"/>
                    </a:srgbClr>
                  </a:outerShdw>
                </a:effectLst>
                <a:latin typeface="Arial" charset="0"/>
              </a:rPr>
              <a:t>PROMULGATED</a:t>
            </a:r>
          </a:p>
          <a:p>
            <a:pPr algn="ctr" eaLnBrk="0" hangingPunct="0">
              <a:defRPr/>
            </a:pPr>
            <a:endParaRPr lang="pl-PL" sz="1000" dirty="0" smtClean="0">
              <a:solidFill>
                <a:srgbClr val="FF0000"/>
              </a:solidFill>
              <a:effectLst>
                <a:outerShdw blurRad="38100" dist="38100" dir="2700000" algn="tl">
                  <a:srgbClr val="000000">
                    <a:alpha val="43137"/>
                  </a:srgbClr>
                </a:outerShdw>
              </a:effectLst>
              <a:latin typeface="Arial" charset="0"/>
            </a:endParaRPr>
          </a:p>
          <a:p>
            <a:pPr algn="ctr" eaLnBrk="0" hangingPunct="0">
              <a:defRPr/>
            </a:pPr>
            <a:r>
              <a:rPr lang="pl-PL" sz="1800" dirty="0" err="1" smtClean="0">
                <a:solidFill>
                  <a:srgbClr val="FF0000"/>
                </a:solidFill>
                <a:effectLst>
                  <a:outerShdw blurRad="38100" dist="38100" dir="2700000" algn="tl">
                    <a:srgbClr val="000000">
                      <a:alpha val="43137"/>
                    </a:srgbClr>
                  </a:outerShdw>
                </a:effectLst>
                <a:latin typeface="Arial" charset="0"/>
              </a:rPr>
              <a:t>Effective</a:t>
            </a:r>
            <a:r>
              <a:rPr lang="pl-PL" sz="1800" dirty="0" smtClean="0">
                <a:solidFill>
                  <a:srgbClr val="FF0000"/>
                </a:solidFill>
                <a:effectLst>
                  <a:outerShdw blurRad="38100" dist="38100" dir="2700000" algn="tl">
                    <a:srgbClr val="000000">
                      <a:alpha val="43137"/>
                    </a:srgbClr>
                  </a:outerShdw>
                </a:effectLst>
                <a:latin typeface="Arial" charset="0"/>
              </a:rPr>
              <a:t> from </a:t>
            </a:r>
          </a:p>
          <a:p>
            <a:pPr algn="ctr" eaLnBrk="0" hangingPunct="0">
              <a:defRPr/>
            </a:pPr>
            <a:r>
              <a:rPr lang="pl-PL" sz="1800" dirty="0" smtClean="0">
                <a:solidFill>
                  <a:srgbClr val="FF0000"/>
                </a:solidFill>
                <a:effectLst>
                  <a:outerShdw blurRad="38100" dist="38100" dir="2700000" algn="tl">
                    <a:srgbClr val="000000">
                      <a:alpha val="43137"/>
                    </a:srgbClr>
                  </a:outerShdw>
                </a:effectLst>
                <a:latin typeface="Arial" charset="0"/>
              </a:rPr>
              <a:t>1st </a:t>
            </a:r>
            <a:r>
              <a:rPr lang="pl-PL" sz="1800" dirty="0" err="1" smtClean="0">
                <a:solidFill>
                  <a:srgbClr val="FF0000"/>
                </a:solidFill>
                <a:effectLst>
                  <a:outerShdw blurRad="38100" dist="38100" dir="2700000" algn="tl">
                    <a:srgbClr val="000000">
                      <a:alpha val="43137"/>
                    </a:srgbClr>
                  </a:outerShdw>
                </a:effectLst>
                <a:latin typeface="Arial" charset="0"/>
              </a:rPr>
              <a:t>July</a:t>
            </a:r>
            <a:r>
              <a:rPr lang="pl-PL" sz="1800" dirty="0" smtClean="0">
                <a:solidFill>
                  <a:srgbClr val="FF0000"/>
                </a:solidFill>
                <a:effectLst>
                  <a:outerShdw blurRad="38100" dist="38100" dir="2700000" algn="tl">
                    <a:srgbClr val="000000">
                      <a:alpha val="43137"/>
                    </a:srgbClr>
                  </a:outerShdw>
                </a:effectLst>
                <a:latin typeface="Arial" charset="0"/>
              </a:rPr>
              <a:t> 2018</a:t>
            </a:r>
            <a:endParaRPr lang="pl-PL" sz="1800" dirty="0">
              <a:solidFill>
                <a:srgbClr val="FF0000"/>
              </a:solidFill>
              <a:effectLst>
                <a:outerShdw blurRad="38100" dist="38100" dir="2700000" algn="tl">
                  <a:srgbClr val="000000">
                    <a:alpha val="43137"/>
                  </a:srgbClr>
                </a:outerShdw>
              </a:effectLst>
              <a:latin typeface="Arial" charset="0"/>
            </a:endParaRPr>
          </a:p>
        </p:txBody>
      </p:sp>
      <p:pic>
        <p:nvPicPr>
          <p:cNvPr id="3" name="Obraz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033" y="1433177"/>
            <a:ext cx="4804925" cy="2936943"/>
          </a:xfrm>
          <a:prstGeom prst="rect">
            <a:avLst/>
          </a:prstGeom>
        </p:spPr>
      </p:pic>
    </p:spTree>
    <p:extLst>
      <p:ext uri="{BB962C8B-B14F-4D97-AF65-F5344CB8AC3E}">
        <p14:creationId xmlns:p14="http://schemas.microsoft.com/office/powerpoint/2010/main" val="34201356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AutoShape 37"/>
          <p:cNvCxnSpPr>
            <a:cxnSpLocks noChangeShapeType="1"/>
          </p:cNvCxnSpPr>
          <p:nvPr/>
        </p:nvCxnSpPr>
        <p:spPr bwMode="auto">
          <a:xfrm>
            <a:off x="4389463" y="3067050"/>
            <a:ext cx="420688" cy="3782"/>
          </a:xfrm>
          <a:prstGeom prst="straightConnector1">
            <a:avLst/>
          </a:prstGeom>
          <a:ln>
            <a:headEnd/>
            <a:tailEnd/>
          </a:ln>
        </p:spPr>
        <p:style>
          <a:lnRef idx="2">
            <a:schemeClr val="dk1"/>
          </a:lnRef>
          <a:fillRef idx="0">
            <a:schemeClr val="dk1"/>
          </a:fillRef>
          <a:effectRef idx="1">
            <a:schemeClr val="dk1"/>
          </a:effectRef>
          <a:fontRef idx="minor">
            <a:schemeClr val="tx1"/>
          </a:fontRef>
        </p:style>
      </p:cxnSp>
      <p:sp>
        <p:nvSpPr>
          <p:cNvPr id="13316" name="Line 21"/>
          <p:cNvSpPr>
            <a:spLocks noChangeShapeType="1"/>
          </p:cNvSpPr>
          <p:nvPr/>
        </p:nvSpPr>
        <p:spPr bwMode="auto">
          <a:xfrm>
            <a:off x="5818214" y="4154521"/>
            <a:ext cx="476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cxnSp>
        <p:nvCxnSpPr>
          <p:cNvPr id="9225" name="AutoShape 26"/>
          <p:cNvCxnSpPr>
            <a:cxnSpLocks noChangeShapeType="1"/>
          </p:cNvCxnSpPr>
          <p:nvPr/>
        </p:nvCxnSpPr>
        <p:spPr bwMode="auto">
          <a:xfrm>
            <a:off x="4389464" y="1858996"/>
            <a:ext cx="0" cy="228600"/>
          </a:xfrm>
          <a:prstGeom prst="straightConnector1">
            <a:avLst/>
          </a:prstGeom>
          <a:ln>
            <a:headEnd/>
            <a:tailEnd/>
          </a:ln>
        </p:spPr>
        <p:style>
          <a:lnRef idx="2">
            <a:schemeClr val="dk1"/>
          </a:lnRef>
          <a:fillRef idx="0">
            <a:schemeClr val="dk1"/>
          </a:fillRef>
          <a:effectRef idx="1">
            <a:schemeClr val="dk1"/>
          </a:effectRef>
          <a:fontRef idx="minor">
            <a:schemeClr val="tx1"/>
          </a:fontRef>
        </p:style>
      </p:cxnSp>
      <p:cxnSp>
        <p:nvCxnSpPr>
          <p:cNvPr id="9226" name="AutoShape 27"/>
          <p:cNvCxnSpPr>
            <a:cxnSpLocks noChangeShapeType="1"/>
          </p:cNvCxnSpPr>
          <p:nvPr/>
        </p:nvCxnSpPr>
        <p:spPr bwMode="auto">
          <a:xfrm>
            <a:off x="4389465" y="1685959"/>
            <a:ext cx="13094" cy="3513760"/>
          </a:xfrm>
          <a:prstGeom prst="straightConnector1">
            <a:avLst/>
          </a:prstGeom>
          <a:ln>
            <a:headEnd/>
            <a:tailEnd/>
          </a:ln>
        </p:spPr>
        <p:style>
          <a:lnRef idx="2">
            <a:schemeClr val="dk1"/>
          </a:lnRef>
          <a:fillRef idx="0">
            <a:schemeClr val="dk1"/>
          </a:fillRef>
          <a:effectRef idx="1">
            <a:schemeClr val="dk1"/>
          </a:effectRef>
          <a:fontRef idx="minor">
            <a:schemeClr val="tx1"/>
          </a:fontRef>
        </p:style>
      </p:cxnSp>
      <p:sp>
        <p:nvSpPr>
          <p:cNvPr id="9228" name="Rectangle 37"/>
          <p:cNvSpPr>
            <a:spLocks noChangeArrowheads="1"/>
          </p:cNvSpPr>
          <p:nvPr/>
        </p:nvSpPr>
        <p:spPr bwMode="auto">
          <a:xfrm>
            <a:off x="273077" y="1973296"/>
            <a:ext cx="3697286" cy="706438"/>
          </a:xfrm>
          <a:prstGeom prst="rect">
            <a:avLst/>
          </a:prstGeom>
          <a:solidFill>
            <a:schemeClr val="accent2">
              <a:lumMod val="60000"/>
              <a:lumOff val="40000"/>
            </a:schemeClr>
          </a:solidFill>
          <a:ln w="254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lvl1pPr>
              <a:defRPr sz="1600" b="1">
                <a:solidFill>
                  <a:schemeClr val="bg1"/>
                </a:solidFill>
                <a:latin typeface="Arial" pitchFamily="34" charset="0"/>
                <a:cs typeface="Arial" pitchFamily="34" charset="0"/>
              </a:defRPr>
            </a:lvl1pPr>
            <a:lvl2pPr marL="742950" indent="-285750">
              <a:defRPr sz="1600" b="1">
                <a:solidFill>
                  <a:schemeClr val="bg1"/>
                </a:solidFill>
                <a:latin typeface="Arial" pitchFamily="34" charset="0"/>
                <a:cs typeface="Arial" pitchFamily="34" charset="0"/>
              </a:defRPr>
            </a:lvl2pPr>
            <a:lvl3pPr marL="1143000" indent="-228600">
              <a:defRPr sz="1600" b="1">
                <a:solidFill>
                  <a:schemeClr val="bg1"/>
                </a:solidFill>
                <a:latin typeface="Arial" pitchFamily="34" charset="0"/>
                <a:cs typeface="Arial" pitchFamily="34" charset="0"/>
              </a:defRPr>
            </a:lvl3pPr>
            <a:lvl4pPr marL="1600200" indent="-228600">
              <a:defRPr sz="1600" b="1">
                <a:solidFill>
                  <a:schemeClr val="bg1"/>
                </a:solidFill>
                <a:latin typeface="Arial" pitchFamily="34" charset="0"/>
                <a:cs typeface="Arial" pitchFamily="34" charset="0"/>
              </a:defRPr>
            </a:lvl4pPr>
            <a:lvl5pPr marL="2057400" indent="-228600">
              <a:defRPr sz="1600" b="1">
                <a:solidFill>
                  <a:schemeClr val="bg1"/>
                </a:solidFill>
                <a:latin typeface="Arial" pitchFamily="34" charset="0"/>
                <a:cs typeface="Arial" pitchFamily="34" charset="0"/>
              </a:defRPr>
            </a:lvl5pPr>
            <a:lvl6pPr marL="2514600" indent="-228600" algn="ctr"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algn="ctr"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algn="ctr"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algn="ctr" eaLnBrk="0" fontAlgn="base" hangingPunct="0">
              <a:spcBef>
                <a:spcPct val="0"/>
              </a:spcBef>
              <a:spcAft>
                <a:spcPct val="0"/>
              </a:spcAft>
              <a:defRPr sz="1600" b="1">
                <a:solidFill>
                  <a:schemeClr val="bg1"/>
                </a:solidFill>
                <a:latin typeface="Arial" pitchFamily="34" charset="0"/>
                <a:cs typeface="Arial" pitchFamily="34" charset="0"/>
              </a:defRPr>
            </a:lvl9pPr>
          </a:lstStyle>
          <a:p>
            <a:pPr algn="ctr" eaLnBrk="0" hangingPunct="0">
              <a:defRPr/>
            </a:pPr>
            <a:r>
              <a:rPr lang="pl-PL" altLang="pl-PL" sz="1400" dirty="0" smtClean="0">
                <a:solidFill>
                  <a:schemeClr val="tx1"/>
                </a:solidFill>
              </a:rPr>
              <a:t> </a:t>
            </a:r>
            <a:r>
              <a:rPr lang="en-GB" altLang="pl-PL" sz="1400" dirty="0">
                <a:solidFill>
                  <a:schemeClr val="tx1"/>
                </a:solidFill>
              </a:rPr>
              <a:t>ARMAMENT POLICY</a:t>
            </a:r>
            <a:endParaRPr lang="pl-PL" altLang="pl-PL" sz="1400" dirty="0">
              <a:solidFill>
                <a:schemeClr val="tx1"/>
              </a:solidFill>
            </a:endParaRPr>
          </a:p>
          <a:p>
            <a:pPr algn="ctr" eaLnBrk="0" hangingPunct="0">
              <a:defRPr/>
            </a:pPr>
            <a:r>
              <a:rPr lang="en-GB" altLang="pl-PL" sz="1400" dirty="0">
                <a:solidFill>
                  <a:schemeClr val="tx1"/>
                </a:solidFill>
              </a:rPr>
              <a:t>DEPARTMENT</a:t>
            </a:r>
            <a:endParaRPr lang="pl-PL" altLang="pl-PL" sz="1400" dirty="0">
              <a:solidFill>
                <a:schemeClr val="tx1"/>
              </a:solidFill>
            </a:endParaRPr>
          </a:p>
        </p:txBody>
      </p:sp>
      <p:sp>
        <p:nvSpPr>
          <p:cNvPr id="9229" name="Rectangle 16"/>
          <p:cNvSpPr>
            <a:spLocks noChangeArrowheads="1"/>
          </p:cNvSpPr>
          <p:nvPr/>
        </p:nvSpPr>
        <p:spPr bwMode="auto">
          <a:xfrm>
            <a:off x="2305882" y="944596"/>
            <a:ext cx="4193355" cy="914400"/>
          </a:xfrm>
          <a:prstGeom prst="roundRect">
            <a:avLst/>
          </a:prstGeom>
          <a:solidFill>
            <a:schemeClr val="accent3">
              <a:lumMod val="60000"/>
              <a:lumOff val="40000"/>
            </a:schemeClr>
          </a:solidFill>
          <a:ln w="2857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lvl1pPr>
              <a:defRPr sz="1600" b="1">
                <a:solidFill>
                  <a:schemeClr val="bg1"/>
                </a:solidFill>
                <a:latin typeface="Arial" pitchFamily="34" charset="0"/>
                <a:cs typeface="Arial" pitchFamily="34" charset="0"/>
              </a:defRPr>
            </a:lvl1pPr>
            <a:lvl2pPr marL="742950" indent="-285750">
              <a:defRPr sz="1600" b="1">
                <a:solidFill>
                  <a:schemeClr val="bg1"/>
                </a:solidFill>
                <a:latin typeface="Arial" pitchFamily="34" charset="0"/>
                <a:cs typeface="Arial" pitchFamily="34" charset="0"/>
              </a:defRPr>
            </a:lvl2pPr>
            <a:lvl3pPr marL="1143000" indent="-228600">
              <a:defRPr sz="1600" b="1">
                <a:solidFill>
                  <a:schemeClr val="bg1"/>
                </a:solidFill>
                <a:latin typeface="Arial" pitchFamily="34" charset="0"/>
                <a:cs typeface="Arial" pitchFamily="34" charset="0"/>
              </a:defRPr>
            </a:lvl3pPr>
            <a:lvl4pPr marL="1600200" indent="-228600">
              <a:defRPr sz="1600" b="1">
                <a:solidFill>
                  <a:schemeClr val="bg1"/>
                </a:solidFill>
                <a:latin typeface="Arial" pitchFamily="34" charset="0"/>
                <a:cs typeface="Arial" pitchFamily="34" charset="0"/>
              </a:defRPr>
            </a:lvl4pPr>
            <a:lvl5pPr marL="2057400" indent="-228600">
              <a:defRPr sz="1600" b="1">
                <a:solidFill>
                  <a:schemeClr val="bg1"/>
                </a:solidFill>
                <a:latin typeface="Arial" pitchFamily="34" charset="0"/>
                <a:cs typeface="Arial" pitchFamily="34" charset="0"/>
              </a:defRPr>
            </a:lvl5pPr>
            <a:lvl6pPr marL="2514600" indent="-228600" algn="ctr"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algn="ctr"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algn="ctr"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algn="ctr" eaLnBrk="0" fontAlgn="base" hangingPunct="0">
              <a:spcBef>
                <a:spcPct val="0"/>
              </a:spcBef>
              <a:spcAft>
                <a:spcPct val="0"/>
              </a:spcAft>
              <a:defRPr sz="1600" b="1">
                <a:solidFill>
                  <a:schemeClr val="bg1"/>
                </a:solidFill>
                <a:latin typeface="Arial" pitchFamily="34" charset="0"/>
                <a:cs typeface="Arial" pitchFamily="34" charset="0"/>
              </a:defRPr>
            </a:lvl9pPr>
          </a:lstStyle>
          <a:p>
            <a:pPr algn="ctr" eaLnBrk="0" hangingPunct="0">
              <a:defRPr/>
            </a:pPr>
            <a:r>
              <a:rPr lang="pl-PL" altLang="pl-PL" dirty="0">
                <a:solidFill>
                  <a:schemeClr val="tx1"/>
                </a:solidFill>
              </a:rPr>
              <a:t>MINISTRY OF NATIONAL DEFENCE</a:t>
            </a:r>
          </a:p>
          <a:p>
            <a:pPr algn="ctr" eaLnBrk="0" hangingPunct="0">
              <a:lnSpc>
                <a:spcPct val="150000"/>
              </a:lnSpc>
              <a:defRPr/>
            </a:pPr>
            <a:r>
              <a:rPr lang="en-GB" altLang="pl-PL" sz="1400" dirty="0">
                <a:solidFill>
                  <a:srgbClr val="C00000"/>
                </a:solidFill>
              </a:rPr>
              <a:t>SECRETARY OF STATE </a:t>
            </a:r>
          </a:p>
        </p:txBody>
      </p:sp>
      <p:sp>
        <p:nvSpPr>
          <p:cNvPr id="9230" name="Rectangle 30"/>
          <p:cNvSpPr>
            <a:spLocks noChangeArrowheads="1"/>
          </p:cNvSpPr>
          <p:nvPr/>
        </p:nvSpPr>
        <p:spPr bwMode="auto">
          <a:xfrm>
            <a:off x="4811738" y="1979646"/>
            <a:ext cx="3717925" cy="706438"/>
          </a:xfrm>
          <a:prstGeom prst="rect">
            <a:avLst/>
          </a:prstGeom>
          <a:solidFill>
            <a:schemeClr val="accent2">
              <a:lumMod val="50000"/>
            </a:schemeClr>
          </a:solid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lvl1pPr>
              <a:defRPr sz="1600" b="1">
                <a:solidFill>
                  <a:schemeClr val="bg1"/>
                </a:solidFill>
                <a:latin typeface="Arial" pitchFamily="34" charset="0"/>
                <a:cs typeface="Arial" pitchFamily="34" charset="0"/>
              </a:defRPr>
            </a:lvl1pPr>
            <a:lvl2pPr marL="742950" indent="-285750">
              <a:defRPr sz="1600" b="1">
                <a:solidFill>
                  <a:schemeClr val="bg1"/>
                </a:solidFill>
                <a:latin typeface="Arial" pitchFamily="34" charset="0"/>
                <a:cs typeface="Arial" pitchFamily="34" charset="0"/>
              </a:defRPr>
            </a:lvl2pPr>
            <a:lvl3pPr marL="1143000" indent="-228600">
              <a:defRPr sz="1600" b="1">
                <a:solidFill>
                  <a:schemeClr val="bg1"/>
                </a:solidFill>
                <a:latin typeface="Arial" pitchFamily="34" charset="0"/>
                <a:cs typeface="Arial" pitchFamily="34" charset="0"/>
              </a:defRPr>
            </a:lvl3pPr>
            <a:lvl4pPr marL="1600200" indent="-228600">
              <a:defRPr sz="1600" b="1">
                <a:solidFill>
                  <a:schemeClr val="bg1"/>
                </a:solidFill>
                <a:latin typeface="Arial" pitchFamily="34" charset="0"/>
                <a:cs typeface="Arial" pitchFamily="34" charset="0"/>
              </a:defRPr>
            </a:lvl4pPr>
            <a:lvl5pPr marL="2057400" indent="-228600">
              <a:defRPr sz="1600" b="1">
                <a:solidFill>
                  <a:schemeClr val="bg1"/>
                </a:solidFill>
                <a:latin typeface="Arial" pitchFamily="34" charset="0"/>
                <a:cs typeface="Arial" pitchFamily="34" charset="0"/>
              </a:defRPr>
            </a:lvl5pPr>
            <a:lvl6pPr marL="2514600" indent="-228600" algn="ctr"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algn="ctr"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algn="ctr"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algn="ctr" eaLnBrk="0" fontAlgn="base" hangingPunct="0">
              <a:spcBef>
                <a:spcPct val="0"/>
              </a:spcBef>
              <a:spcAft>
                <a:spcPct val="0"/>
              </a:spcAft>
              <a:defRPr sz="1600" b="1">
                <a:solidFill>
                  <a:schemeClr val="bg1"/>
                </a:solidFill>
                <a:latin typeface="Arial" pitchFamily="34" charset="0"/>
                <a:cs typeface="Arial" pitchFamily="34" charset="0"/>
              </a:defRPr>
            </a:lvl9pPr>
          </a:lstStyle>
          <a:p>
            <a:pPr algn="ctr" eaLnBrk="0" hangingPunct="0">
              <a:defRPr/>
            </a:pPr>
            <a:r>
              <a:rPr lang="pl-PL" altLang="pl-PL" sz="1400" dirty="0"/>
              <a:t>MILITARY CENTRE FOR STANDARDIZATION, QUALITY </a:t>
            </a:r>
          </a:p>
          <a:p>
            <a:pPr algn="ctr" eaLnBrk="0" hangingPunct="0">
              <a:defRPr/>
            </a:pPr>
            <a:r>
              <a:rPr lang="pl-PL" altLang="pl-PL" sz="1400" dirty="0"/>
              <a:t> &amp; CODIFICATION</a:t>
            </a:r>
          </a:p>
        </p:txBody>
      </p:sp>
      <p:sp>
        <p:nvSpPr>
          <p:cNvPr id="9231" name="Rectangle 17"/>
          <p:cNvSpPr>
            <a:spLocks noChangeArrowheads="1"/>
          </p:cNvSpPr>
          <p:nvPr/>
        </p:nvSpPr>
        <p:spPr bwMode="auto">
          <a:xfrm>
            <a:off x="4810151" y="2884088"/>
            <a:ext cx="3706811" cy="472961"/>
          </a:xfrm>
          <a:prstGeom prst="rect">
            <a:avLst/>
          </a:prstGeom>
          <a:solidFill>
            <a:schemeClr val="bg2"/>
          </a:solidFill>
          <a:ln w="254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eaLnBrk="0" hangingPunct="0">
              <a:defRPr/>
            </a:pPr>
            <a:r>
              <a:rPr lang="pl-PL" altLang="pl-PL" sz="1400" dirty="0">
                <a:solidFill>
                  <a:schemeClr val="tx1"/>
                </a:solidFill>
              </a:rPr>
              <a:t>MILITARY CENTRE FOR METROLOGY</a:t>
            </a:r>
          </a:p>
        </p:txBody>
      </p:sp>
      <p:sp>
        <p:nvSpPr>
          <p:cNvPr id="9234" name="Rectangle 17"/>
          <p:cNvSpPr>
            <a:spLocks noChangeArrowheads="1"/>
          </p:cNvSpPr>
          <p:nvPr/>
        </p:nvSpPr>
        <p:spPr bwMode="auto">
          <a:xfrm>
            <a:off x="4826820" y="4588504"/>
            <a:ext cx="3706811" cy="1222431"/>
          </a:xfrm>
          <a:prstGeom prst="rect">
            <a:avLst/>
          </a:prstGeom>
          <a:solidFill>
            <a:schemeClr val="bg2"/>
          </a:solidFill>
          <a:ln w="254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eaLnBrk="0" hangingPunct="0">
              <a:defRPr/>
            </a:pPr>
            <a:r>
              <a:rPr lang="pl-PL" sz="1400" dirty="0">
                <a:solidFill>
                  <a:schemeClr val="tx1"/>
                </a:solidFill>
              </a:rPr>
              <a:t>MOD AUTHORITY FOR </a:t>
            </a:r>
            <a:br>
              <a:rPr lang="pl-PL" sz="1400" dirty="0">
                <a:solidFill>
                  <a:schemeClr val="tx1"/>
                </a:solidFill>
              </a:rPr>
            </a:br>
            <a:r>
              <a:rPr lang="pl-PL" sz="1400" dirty="0">
                <a:solidFill>
                  <a:schemeClr val="tx1"/>
                </a:solidFill>
              </a:rPr>
              <a:t>DESIGN AND IMPLEMENTATION </a:t>
            </a:r>
            <a:br>
              <a:rPr lang="pl-PL" sz="1400" dirty="0">
                <a:solidFill>
                  <a:schemeClr val="tx1"/>
                </a:solidFill>
              </a:rPr>
            </a:br>
            <a:r>
              <a:rPr lang="pl-PL" sz="1400" dirty="0">
                <a:solidFill>
                  <a:schemeClr val="tx1"/>
                </a:solidFill>
              </a:rPr>
              <a:t>OF NATIONAL CENTRE </a:t>
            </a:r>
            <a:br>
              <a:rPr lang="pl-PL" sz="1400" dirty="0">
                <a:solidFill>
                  <a:schemeClr val="tx1"/>
                </a:solidFill>
              </a:rPr>
            </a:br>
            <a:r>
              <a:rPr lang="pl-PL" sz="1400" dirty="0">
                <a:solidFill>
                  <a:schemeClr val="tx1"/>
                </a:solidFill>
              </a:rPr>
              <a:t>FOR AIR OPERATIONS SUPPORT</a:t>
            </a:r>
          </a:p>
        </p:txBody>
      </p:sp>
      <p:cxnSp>
        <p:nvCxnSpPr>
          <p:cNvPr id="24" name="AutoShape 37"/>
          <p:cNvCxnSpPr>
            <a:cxnSpLocks noChangeShapeType="1"/>
          </p:cNvCxnSpPr>
          <p:nvPr/>
        </p:nvCxnSpPr>
        <p:spPr bwMode="auto">
          <a:xfrm>
            <a:off x="3970364" y="2332865"/>
            <a:ext cx="841375" cy="0"/>
          </a:xfrm>
          <a:prstGeom prst="straightConnector1">
            <a:avLst/>
          </a:prstGeom>
          <a:ln>
            <a:headEnd/>
            <a:tailEnd/>
          </a:ln>
        </p:spPr>
        <p:style>
          <a:lnRef idx="2">
            <a:schemeClr val="dk1"/>
          </a:lnRef>
          <a:fillRef idx="0">
            <a:schemeClr val="dk1"/>
          </a:fillRef>
          <a:effectRef idx="1">
            <a:schemeClr val="dk1"/>
          </a:effectRef>
          <a:fontRef idx="minor">
            <a:schemeClr val="tx1"/>
          </a:fontRef>
        </p:style>
      </p:cxnSp>
      <p:cxnSp>
        <p:nvCxnSpPr>
          <p:cNvPr id="38" name="AutoShape 37"/>
          <p:cNvCxnSpPr>
            <a:cxnSpLocks noChangeShapeType="1"/>
          </p:cNvCxnSpPr>
          <p:nvPr/>
        </p:nvCxnSpPr>
        <p:spPr bwMode="auto">
          <a:xfrm>
            <a:off x="4393433" y="3987883"/>
            <a:ext cx="424260" cy="4676"/>
          </a:xfrm>
          <a:prstGeom prst="straightConnector1">
            <a:avLst/>
          </a:prstGeom>
          <a:ln>
            <a:headEnd/>
            <a:tailEnd/>
          </a:ln>
        </p:spPr>
        <p:style>
          <a:lnRef idx="2">
            <a:schemeClr val="dk1"/>
          </a:lnRef>
          <a:fillRef idx="0">
            <a:schemeClr val="dk1"/>
          </a:fillRef>
          <a:effectRef idx="1">
            <a:schemeClr val="dk1"/>
          </a:effectRef>
          <a:fontRef idx="minor">
            <a:schemeClr val="tx1"/>
          </a:fontRef>
        </p:style>
      </p:cxnSp>
      <p:cxnSp>
        <p:nvCxnSpPr>
          <p:cNvPr id="18" name="AutoShape 37"/>
          <p:cNvCxnSpPr>
            <a:cxnSpLocks noChangeShapeType="1"/>
          </p:cNvCxnSpPr>
          <p:nvPr/>
        </p:nvCxnSpPr>
        <p:spPr bwMode="auto">
          <a:xfrm>
            <a:off x="4398592" y="5199719"/>
            <a:ext cx="433784" cy="0"/>
          </a:xfrm>
          <a:prstGeom prst="straightConnector1">
            <a:avLst/>
          </a:prstGeom>
          <a:ln>
            <a:headEnd/>
            <a:tailEnd/>
          </a:ln>
        </p:spPr>
        <p:style>
          <a:lnRef idx="2">
            <a:schemeClr val="dk1"/>
          </a:lnRef>
          <a:fillRef idx="0">
            <a:schemeClr val="dk1"/>
          </a:fillRef>
          <a:effectRef idx="1">
            <a:schemeClr val="dk1"/>
          </a:effectRef>
          <a:fontRef idx="minor">
            <a:schemeClr val="tx1"/>
          </a:fontRef>
        </p:style>
      </p:cxnSp>
      <p:sp>
        <p:nvSpPr>
          <p:cNvPr id="19" name="Rectangle 17"/>
          <p:cNvSpPr>
            <a:spLocks noChangeArrowheads="1"/>
          </p:cNvSpPr>
          <p:nvPr/>
        </p:nvSpPr>
        <p:spPr bwMode="auto">
          <a:xfrm>
            <a:off x="4817693" y="3604063"/>
            <a:ext cx="3706811" cy="739378"/>
          </a:xfrm>
          <a:prstGeom prst="rect">
            <a:avLst/>
          </a:prstGeom>
          <a:solidFill>
            <a:schemeClr val="bg2"/>
          </a:solidFill>
          <a:ln w="254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pl-PL" sz="1400" dirty="0" smtClean="0">
                <a:solidFill>
                  <a:schemeClr val="tx1"/>
                </a:solidFill>
              </a:rPr>
              <a:t>INSPECTORATE FOR IMPLEMENTATION OF INNOVATIVE DEFENCE TECHNOLOGIES </a:t>
            </a:r>
            <a:endParaRPr lang="pl-PL" altLang="pl-PL" sz="1400" dirty="0">
              <a:solidFill>
                <a:schemeClr val="tx1"/>
              </a:solidFill>
            </a:endParaRPr>
          </a:p>
        </p:txBody>
      </p:sp>
    </p:spTree>
    <p:extLst>
      <p:ext uri="{BB962C8B-B14F-4D97-AF65-F5344CB8AC3E}">
        <p14:creationId xmlns:p14="http://schemas.microsoft.com/office/powerpoint/2010/main" val="1799316702"/>
      </p:ext>
    </p:extLst>
  </p:cSld>
  <p:clrMapOvr>
    <a:masterClrMapping/>
  </p:clrMapOvr>
  <p:transition spd="slow">
    <p:cover dir="l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0" y="855663"/>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rgbClr val="FFFFFF"/>
                </a:solidFill>
                <a:latin typeface="Arial" charset="0"/>
              </a:defRPr>
            </a:lvl1pPr>
            <a:lvl2pPr marL="742950" indent="-285750">
              <a:defRPr sz="1400" b="1">
                <a:solidFill>
                  <a:srgbClr val="FFFFFF"/>
                </a:solidFill>
                <a:latin typeface="Arial" charset="0"/>
              </a:defRPr>
            </a:lvl2pPr>
            <a:lvl3pPr marL="1143000" indent="-228600">
              <a:defRPr sz="1400" b="1">
                <a:solidFill>
                  <a:srgbClr val="FFFFFF"/>
                </a:solidFill>
                <a:latin typeface="Arial" charset="0"/>
              </a:defRPr>
            </a:lvl3pPr>
            <a:lvl4pPr marL="1600200" indent="-228600">
              <a:defRPr sz="1400" b="1">
                <a:solidFill>
                  <a:srgbClr val="FFFFFF"/>
                </a:solidFill>
                <a:latin typeface="Arial" charset="0"/>
              </a:defRPr>
            </a:lvl4pPr>
            <a:lvl5pPr marL="2057400" indent="-228600">
              <a:defRPr sz="1400" b="1">
                <a:solidFill>
                  <a:srgbClr val="FFFFFF"/>
                </a:solidFill>
                <a:latin typeface="Arial" charset="0"/>
              </a:defRPr>
            </a:lvl5pPr>
            <a:lvl6pPr marL="2514600" indent="-228600" algn="ctr" eaLnBrk="0" fontAlgn="base" hangingPunct="0">
              <a:spcBef>
                <a:spcPct val="0"/>
              </a:spcBef>
              <a:spcAft>
                <a:spcPct val="0"/>
              </a:spcAft>
              <a:defRPr sz="1400" b="1">
                <a:solidFill>
                  <a:srgbClr val="FFFFFF"/>
                </a:solidFill>
                <a:latin typeface="Arial" charset="0"/>
              </a:defRPr>
            </a:lvl6pPr>
            <a:lvl7pPr marL="2971800" indent="-228600" algn="ctr" eaLnBrk="0" fontAlgn="base" hangingPunct="0">
              <a:spcBef>
                <a:spcPct val="0"/>
              </a:spcBef>
              <a:spcAft>
                <a:spcPct val="0"/>
              </a:spcAft>
              <a:defRPr sz="1400" b="1">
                <a:solidFill>
                  <a:srgbClr val="FFFFFF"/>
                </a:solidFill>
                <a:latin typeface="Arial" charset="0"/>
              </a:defRPr>
            </a:lvl7pPr>
            <a:lvl8pPr marL="3429000" indent="-228600" algn="ctr" eaLnBrk="0" fontAlgn="base" hangingPunct="0">
              <a:spcBef>
                <a:spcPct val="0"/>
              </a:spcBef>
              <a:spcAft>
                <a:spcPct val="0"/>
              </a:spcAft>
              <a:defRPr sz="1400" b="1">
                <a:solidFill>
                  <a:srgbClr val="FFFFFF"/>
                </a:solidFill>
                <a:latin typeface="Arial" charset="0"/>
              </a:defRPr>
            </a:lvl8pPr>
            <a:lvl9pPr marL="3886200" indent="-228600" algn="ctr" eaLnBrk="0" fontAlgn="base" hangingPunct="0">
              <a:spcBef>
                <a:spcPct val="0"/>
              </a:spcBef>
              <a:spcAft>
                <a:spcPct val="0"/>
              </a:spcAft>
              <a:defRPr sz="1400" b="1">
                <a:solidFill>
                  <a:srgbClr val="FFFFFF"/>
                </a:solidFill>
                <a:latin typeface="Arial" charset="0"/>
              </a:defRPr>
            </a:lvl9pPr>
          </a:lstStyle>
          <a:p>
            <a:pPr algn="ctr"/>
            <a:r>
              <a:rPr lang="pl-PL" altLang="pl-PL" sz="2000" i="1" dirty="0">
                <a:solidFill>
                  <a:srgbClr val="CC3300"/>
                </a:solidFill>
                <a:latin typeface="Arial" pitchFamily="34" charset="0"/>
              </a:rPr>
              <a:t>INSTRUCTION ON HANDLING OF NATO STANDARDIZATION DOCUMENTS</a:t>
            </a:r>
          </a:p>
        </p:txBody>
      </p:sp>
      <p:grpSp>
        <p:nvGrpSpPr>
          <p:cNvPr id="2" name="Grupa 1"/>
          <p:cNvGrpSpPr/>
          <p:nvPr/>
        </p:nvGrpSpPr>
        <p:grpSpPr>
          <a:xfrm>
            <a:off x="495300" y="1762126"/>
            <a:ext cx="8153400" cy="4895850"/>
            <a:chOff x="673100" y="1438276"/>
            <a:chExt cx="8153400" cy="4895850"/>
          </a:xfrm>
        </p:grpSpPr>
        <p:pic>
          <p:nvPicPr>
            <p:cNvPr id="8" name="Picture 6" descr="C:\Documents and Settings\k.walczak\Pulpit\2012.04.27 - Prezentacja na kurs\1217047809671033885open%20book_svg_hi.bmp"/>
            <p:cNvPicPr>
              <a:picLocks noChangeAspect="1" noChangeArrowheads="1"/>
            </p:cNvPicPr>
            <p:nvPr/>
          </p:nvPicPr>
          <p:blipFill>
            <a:blip r:embed="rId2" cstate="print">
              <a:clrChange>
                <a:clrFrom>
                  <a:srgbClr val="000000"/>
                </a:clrFrom>
                <a:clrTo>
                  <a:srgbClr val="000000">
                    <a:alpha val="0"/>
                  </a:srgbClr>
                </a:clrTo>
              </a:clrChang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73100" y="1438276"/>
              <a:ext cx="8153400" cy="4895850"/>
            </a:xfrm>
            <a:prstGeom prst="rect">
              <a:avLst/>
            </a:prstGeom>
            <a:ln>
              <a:noFill/>
            </a:ln>
            <a:effectLst>
              <a:glow rad="101600">
                <a:schemeClr val="accent1">
                  <a:alpha val="40000"/>
                </a:schemeClr>
              </a:glow>
              <a:outerShdw blurRad="190500" algn="tl" rotWithShape="0">
                <a:srgbClr val="000000">
                  <a:alpha val="70000"/>
                </a:srgbClr>
              </a:outerShdw>
              <a:softEdge rad="127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8" name="Text Box 8"/>
            <p:cNvSpPr txBox="1">
              <a:spLocks noChangeArrowheads="1"/>
            </p:cNvSpPr>
            <p:nvPr/>
          </p:nvSpPr>
          <p:spPr bwMode="auto">
            <a:xfrm>
              <a:off x="882650" y="2008544"/>
              <a:ext cx="3917950" cy="3662541"/>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spcBef>
                  <a:spcPct val="50000"/>
                </a:spcBef>
                <a:defRPr/>
              </a:pPr>
              <a:r>
                <a:rPr lang="pl-PL" b="0" dirty="0" smtClean="0">
                  <a:solidFill>
                    <a:schemeClr val="tx1"/>
                  </a:solidFill>
                  <a:latin typeface="Arial CE" pitchFamily="34" charset="0"/>
                </a:rPr>
                <a:t>CHAPTER </a:t>
              </a:r>
              <a:r>
                <a:rPr lang="pl-PL" b="0" dirty="0">
                  <a:solidFill>
                    <a:schemeClr val="tx1"/>
                  </a:solidFill>
                  <a:latin typeface="Arial CE" pitchFamily="34" charset="0"/>
                </a:rPr>
                <a:t>I </a:t>
              </a:r>
              <a:br>
                <a:rPr lang="pl-PL" b="0" dirty="0">
                  <a:solidFill>
                    <a:schemeClr val="tx1"/>
                  </a:solidFill>
                  <a:latin typeface="Arial CE" pitchFamily="34" charset="0"/>
                </a:rPr>
              </a:br>
              <a:r>
                <a:rPr lang="pl-PL" b="0" dirty="0" smtClean="0">
                  <a:solidFill>
                    <a:schemeClr val="tx1"/>
                  </a:solidFill>
                  <a:latin typeface="Arial CE" pitchFamily="34" charset="0"/>
                </a:rPr>
                <a:t>GENERAL INFORMATION</a:t>
              </a:r>
              <a:endParaRPr lang="pl-PL" b="0" dirty="0">
                <a:solidFill>
                  <a:schemeClr val="tx1"/>
                </a:solidFill>
                <a:latin typeface="Arial CE" pitchFamily="34" charset="0"/>
              </a:endParaRPr>
            </a:p>
            <a:p>
              <a:pPr>
                <a:spcBef>
                  <a:spcPct val="50000"/>
                </a:spcBef>
                <a:defRPr/>
              </a:pPr>
              <a:r>
                <a:rPr lang="pl-PL" b="0" dirty="0" smtClean="0">
                  <a:solidFill>
                    <a:schemeClr val="tx1"/>
                  </a:solidFill>
                  <a:latin typeface="Arial CE" pitchFamily="34" charset="0"/>
                </a:rPr>
                <a:t>CHAPTER </a:t>
              </a:r>
              <a:r>
                <a:rPr lang="pl-PL" b="0" dirty="0">
                  <a:solidFill>
                    <a:schemeClr val="tx1"/>
                  </a:solidFill>
                  <a:latin typeface="Arial CE" pitchFamily="34" charset="0"/>
                </a:rPr>
                <a:t>II </a:t>
              </a:r>
              <a:br>
                <a:rPr lang="pl-PL" b="0" dirty="0">
                  <a:solidFill>
                    <a:schemeClr val="tx1"/>
                  </a:solidFill>
                  <a:latin typeface="Arial CE" pitchFamily="34" charset="0"/>
                </a:rPr>
              </a:br>
              <a:r>
                <a:rPr lang="pl-PL" b="0" dirty="0" smtClean="0">
                  <a:solidFill>
                    <a:schemeClr val="tx1"/>
                  </a:solidFill>
                  <a:latin typeface="Arial CE" pitchFamily="34" charset="0"/>
                </a:rPr>
                <a:t>OBTAINING OF NATO DOC.</a:t>
              </a:r>
              <a:endParaRPr lang="pl-PL" b="0" dirty="0">
                <a:solidFill>
                  <a:schemeClr val="tx1"/>
                </a:solidFill>
                <a:latin typeface="Arial CE" pitchFamily="34" charset="0"/>
              </a:endParaRPr>
            </a:p>
            <a:p>
              <a:pPr>
                <a:spcBef>
                  <a:spcPct val="50000"/>
                </a:spcBef>
                <a:defRPr/>
              </a:pPr>
              <a:r>
                <a:rPr lang="pl-PL" b="0" dirty="0" smtClean="0">
                  <a:solidFill>
                    <a:schemeClr val="tx1"/>
                  </a:solidFill>
                  <a:latin typeface="Arial CE" pitchFamily="34" charset="0"/>
                </a:rPr>
                <a:t>CHAPTER </a:t>
              </a:r>
              <a:r>
                <a:rPr lang="pl-PL" b="0" dirty="0">
                  <a:solidFill>
                    <a:schemeClr val="tx1"/>
                  </a:solidFill>
                  <a:latin typeface="Arial CE" pitchFamily="34" charset="0"/>
                </a:rPr>
                <a:t>III </a:t>
              </a:r>
              <a:br>
                <a:rPr lang="pl-PL" b="0" dirty="0">
                  <a:solidFill>
                    <a:schemeClr val="tx1"/>
                  </a:solidFill>
                  <a:latin typeface="Arial CE" pitchFamily="34" charset="0"/>
                </a:rPr>
              </a:br>
              <a:r>
                <a:rPr lang="pl-PL" b="0" dirty="0" smtClean="0">
                  <a:solidFill>
                    <a:schemeClr val="tx1"/>
                  </a:solidFill>
                  <a:latin typeface="Arial CE" pitchFamily="34" charset="0"/>
                </a:rPr>
                <a:t>ANALYSIS AND HARMONIZATION</a:t>
              </a:r>
              <a:endParaRPr lang="pl-PL" b="0" dirty="0">
                <a:solidFill>
                  <a:schemeClr val="tx1"/>
                </a:solidFill>
                <a:latin typeface="Arial CE" pitchFamily="34" charset="0"/>
              </a:endParaRPr>
            </a:p>
            <a:p>
              <a:pPr>
                <a:spcBef>
                  <a:spcPct val="50000"/>
                </a:spcBef>
                <a:defRPr/>
              </a:pPr>
              <a:r>
                <a:rPr lang="pl-PL" b="0" dirty="0" smtClean="0">
                  <a:solidFill>
                    <a:schemeClr val="tx1"/>
                  </a:solidFill>
                  <a:latin typeface="Arial CE" pitchFamily="34" charset="0"/>
                </a:rPr>
                <a:t>CHAPTER IV</a:t>
              </a:r>
              <a:br>
                <a:rPr lang="pl-PL" b="0" dirty="0" smtClean="0">
                  <a:solidFill>
                    <a:schemeClr val="tx1"/>
                  </a:solidFill>
                  <a:latin typeface="Arial CE" pitchFamily="34" charset="0"/>
                </a:rPr>
              </a:br>
              <a:r>
                <a:rPr lang="pl-PL" b="0" dirty="0" smtClean="0">
                  <a:solidFill>
                    <a:schemeClr val="tx1"/>
                  </a:solidFill>
                  <a:latin typeface="Arial CE" pitchFamily="34" charset="0"/>
                </a:rPr>
                <a:t>TRANSLATION</a:t>
              </a:r>
              <a:endParaRPr lang="pl-PL" b="0" dirty="0">
                <a:solidFill>
                  <a:schemeClr val="tx1"/>
                </a:solidFill>
                <a:latin typeface="Arial CE" pitchFamily="34" charset="0"/>
              </a:endParaRPr>
            </a:p>
            <a:p>
              <a:pPr>
                <a:spcBef>
                  <a:spcPct val="50000"/>
                </a:spcBef>
                <a:defRPr/>
              </a:pPr>
              <a:r>
                <a:rPr lang="pl-PL" b="0" dirty="0" smtClean="0">
                  <a:solidFill>
                    <a:schemeClr val="tx1"/>
                  </a:solidFill>
                  <a:latin typeface="Arial CE" pitchFamily="34" charset="0"/>
                </a:rPr>
                <a:t>CHAPTER </a:t>
              </a:r>
              <a:r>
                <a:rPr lang="pl-PL" b="0" dirty="0">
                  <a:solidFill>
                    <a:schemeClr val="tx1"/>
                  </a:solidFill>
                  <a:latin typeface="Arial CE" pitchFamily="34" charset="0"/>
                </a:rPr>
                <a:t>V </a:t>
              </a:r>
              <a:br>
                <a:rPr lang="pl-PL" b="0" dirty="0">
                  <a:solidFill>
                    <a:schemeClr val="tx1"/>
                  </a:solidFill>
                  <a:latin typeface="Arial CE" pitchFamily="34" charset="0"/>
                </a:rPr>
              </a:br>
              <a:r>
                <a:rPr lang="pl-PL" b="0" dirty="0" smtClean="0">
                  <a:solidFill>
                    <a:schemeClr val="tx1"/>
                  </a:solidFill>
                  <a:latin typeface="Arial CE" pitchFamily="34" charset="0"/>
                </a:rPr>
                <a:t>AVAILABILITY</a:t>
              </a:r>
              <a:endParaRPr lang="pl-PL" b="0" dirty="0">
                <a:solidFill>
                  <a:schemeClr val="tx1"/>
                </a:solidFill>
                <a:latin typeface="Arial CE" pitchFamily="34" charset="0"/>
              </a:endParaRPr>
            </a:p>
            <a:p>
              <a:pPr>
                <a:spcBef>
                  <a:spcPct val="50000"/>
                </a:spcBef>
                <a:defRPr/>
              </a:pPr>
              <a:r>
                <a:rPr lang="pl-PL" b="0" dirty="0" smtClean="0">
                  <a:solidFill>
                    <a:schemeClr val="tx1"/>
                  </a:solidFill>
                  <a:latin typeface="Arial CE" pitchFamily="34" charset="0"/>
                </a:rPr>
                <a:t>CHAPTER </a:t>
              </a:r>
              <a:r>
                <a:rPr lang="pl-PL" b="0" dirty="0">
                  <a:solidFill>
                    <a:schemeClr val="tx1"/>
                  </a:solidFill>
                  <a:latin typeface="Arial CE" pitchFamily="34" charset="0"/>
                </a:rPr>
                <a:t>VI </a:t>
              </a:r>
              <a:br>
                <a:rPr lang="pl-PL" b="0" dirty="0">
                  <a:solidFill>
                    <a:schemeClr val="tx1"/>
                  </a:solidFill>
                  <a:latin typeface="Arial CE" pitchFamily="34" charset="0"/>
                </a:rPr>
              </a:br>
              <a:r>
                <a:rPr lang="pl-PL" b="0" dirty="0" smtClean="0">
                  <a:solidFill>
                    <a:schemeClr val="tx1"/>
                  </a:solidFill>
                  <a:latin typeface="Arial CE" pitchFamily="34" charset="0"/>
                </a:rPr>
                <a:t>RATIFICATION AND APPROVAL</a:t>
              </a:r>
              <a:endParaRPr lang="pl-PL" b="0" dirty="0">
                <a:solidFill>
                  <a:schemeClr val="tx1"/>
                </a:solidFill>
                <a:latin typeface="Arial CE" pitchFamily="34" charset="0"/>
              </a:endParaRPr>
            </a:p>
          </p:txBody>
        </p:sp>
        <p:sp>
          <p:nvSpPr>
            <p:cNvPr id="35849" name="Text Box 9"/>
            <p:cNvSpPr txBox="1">
              <a:spLocks noChangeArrowheads="1"/>
            </p:cNvSpPr>
            <p:nvPr/>
          </p:nvSpPr>
          <p:spPr bwMode="auto">
            <a:xfrm>
              <a:off x="4800600" y="1826854"/>
              <a:ext cx="3784600" cy="3539430"/>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spcBef>
                  <a:spcPct val="50000"/>
                </a:spcBef>
                <a:defRPr/>
              </a:pPr>
              <a:r>
                <a:rPr lang="pl-PL" b="0" dirty="0" smtClean="0">
                  <a:solidFill>
                    <a:schemeClr val="tx1"/>
                  </a:solidFill>
                  <a:latin typeface="Arial CE" pitchFamily="34" charset="0"/>
                </a:rPr>
                <a:t>CHAPTER </a:t>
              </a:r>
              <a:r>
                <a:rPr lang="pl-PL" b="0" dirty="0">
                  <a:solidFill>
                    <a:schemeClr val="tx1"/>
                  </a:solidFill>
                  <a:latin typeface="Arial CE" pitchFamily="34" charset="0"/>
                </a:rPr>
                <a:t>VII </a:t>
              </a:r>
              <a:br>
                <a:rPr lang="pl-PL" b="0" dirty="0">
                  <a:solidFill>
                    <a:schemeClr val="tx1"/>
                  </a:solidFill>
                  <a:latin typeface="Arial CE" pitchFamily="34" charset="0"/>
                </a:rPr>
              </a:br>
              <a:r>
                <a:rPr lang="pl-PL" b="0" dirty="0" smtClean="0">
                  <a:solidFill>
                    <a:schemeClr val="tx1"/>
                  </a:solidFill>
                  <a:latin typeface="Arial CE" pitchFamily="34" charset="0"/>
                </a:rPr>
                <a:t>INTRODUCTION INTO USE</a:t>
              </a:r>
              <a:endParaRPr lang="pl-PL" b="0" dirty="0">
                <a:solidFill>
                  <a:schemeClr val="tx1"/>
                </a:solidFill>
                <a:latin typeface="Arial CE" pitchFamily="34" charset="0"/>
              </a:endParaRPr>
            </a:p>
            <a:p>
              <a:pPr>
                <a:spcBef>
                  <a:spcPct val="50000"/>
                </a:spcBef>
                <a:defRPr/>
              </a:pPr>
              <a:r>
                <a:rPr lang="pl-PL" b="0" dirty="0" smtClean="0">
                  <a:solidFill>
                    <a:schemeClr val="tx1"/>
                  </a:solidFill>
                  <a:latin typeface="Arial CE" pitchFamily="34" charset="0"/>
                </a:rPr>
                <a:t>CHAPTER </a:t>
              </a:r>
              <a:r>
                <a:rPr lang="pl-PL" b="0" dirty="0">
                  <a:solidFill>
                    <a:schemeClr val="tx1"/>
                  </a:solidFill>
                  <a:latin typeface="Arial CE" pitchFamily="34" charset="0"/>
                </a:rPr>
                <a:t>VIII </a:t>
              </a:r>
              <a:br>
                <a:rPr lang="pl-PL" b="0" dirty="0">
                  <a:solidFill>
                    <a:schemeClr val="tx1"/>
                  </a:solidFill>
                  <a:latin typeface="Arial CE" pitchFamily="34" charset="0"/>
                </a:rPr>
              </a:br>
              <a:r>
                <a:rPr lang="pl-PL" b="0" dirty="0" smtClean="0">
                  <a:solidFill>
                    <a:schemeClr val="tx1"/>
                  </a:solidFill>
                  <a:latin typeface="Arial CE" pitchFamily="34" charset="0"/>
                </a:rPr>
                <a:t>IMPLEMENTATION AND USE</a:t>
              </a:r>
              <a:endParaRPr lang="pl-PL" b="0" dirty="0">
                <a:solidFill>
                  <a:schemeClr val="tx1"/>
                </a:solidFill>
                <a:latin typeface="Arial CE" pitchFamily="34" charset="0"/>
              </a:endParaRPr>
            </a:p>
            <a:p>
              <a:pPr>
                <a:spcBef>
                  <a:spcPct val="50000"/>
                </a:spcBef>
                <a:defRPr/>
              </a:pPr>
              <a:r>
                <a:rPr lang="pl-PL" b="0" dirty="0" smtClean="0">
                  <a:solidFill>
                    <a:schemeClr val="tx1"/>
                  </a:solidFill>
                  <a:latin typeface="Arial CE" pitchFamily="34" charset="0"/>
                </a:rPr>
                <a:t>CHAPTER </a:t>
              </a:r>
              <a:r>
                <a:rPr lang="pl-PL" b="0" dirty="0">
                  <a:solidFill>
                    <a:schemeClr val="tx1"/>
                  </a:solidFill>
                  <a:latin typeface="Arial CE" pitchFamily="34" charset="0"/>
                </a:rPr>
                <a:t>IX </a:t>
              </a:r>
              <a:br>
                <a:rPr lang="pl-PL" b="0" dirty="0">
                  <a:solidFill>
                    <a:schemeClr val="tx1"/>
                  </a:solidFill>
                  <a:latin typeface="Arial CE" pitchFamily="34" charset="0"/>
                </a:rPr>
              </a:br>
              <a:r>
                <a:rPr lang="pl-PL" b="0" dirty="0" smtClean="0">
                  <a:solidFill>
                    <a:schemeClr val="tx1"/>
                  </a:solidFill>
                  <a:latin typeface="Arial CE" pitchFamily="34" charset="0"/>
                </a:rPr>
                <a:t>COMMENTING</a:t>
              </a:r>
              <a:endParaRPr lang="pl-PL" b="0" dirty="0">
                <a:solidFill>
                  <a:schemeClr val="tx1"/>
                </a:solidFill>
                <a:latin typeface="Arial CE" pitchFamily="34" charset="0"/>
              </a:endParaRPr>
            </a:p>
            <a:p>
              <a:pPr>
                <a:spcBef>
                  <a:spcPct val="50000"/>
                </a:spcBef>
                <a:defRPr/>
              </a:pPr>
              <a:r>
                <a:rPr lang="pl-PL" b="0" dirty="0" smtClean="0">
                  <a:solidFill>
                    <a:schemeClr val="tx1"/>
                  </a:solidFill>
                  <a:latin typeface="Arial CE" pitchFamily="34" charset="0"/>
                </a:rPr>
                <a:t>CHAPTER X </a:t>
              </a:r>
              <a:br>
                <a:rPr lang="pl-PL" b="0" dirty="0" smtClean="0">
                  <a:solidFill>
                    <a:schemeClr val="tx1"/>
                  </a:solidFill>
                  <a:latin typeface="Arial CE" pitchFamily="34" charset="0"/>
                </a:rPr>
              </a:br>
              <a:r>
                <a:rPr lang="pl-PL" b="0" dirty="0" smtClean="0">
                  <a:solidFill>
                    <a:schemeClr val="tx1"/>
                  </a:solidFill>
                  <a:latin typeface="Arial CE" pitchFamily="34" charset="0"/>
                </a:rPr>
                <a:t>RESPONSIBILITY FOR REALIZATION OF TASKS RELATED TO HANDLING OF NATO STANDARDIZATION DOCUMENTS</a:t>
              </a:r>
              <a:endParaRPr lang="pl-PL" b="0" dirty="0">
                <a:solidFill>
                  <a:schemeClr val="tx1"/>
                </a:solidFill>
                <a:latin typeface="Arial CE" pitchFamily="34" charset="0"/>
              </a:endParaRPr>
            </a:p>
            <a:p>
              <a:pPr>
                <a:spcBef>
                  <a:spcPct val="50000"/>
                </a:spcBef>
                <a:defRPr/>
              </a:pPr>
              <a:r>
                <a:rPr lang="pl-PL" b="0" dirty="0" err="1" smtClean="0">
                  <a:solidFill>
                    <a:schemeClr val="tx1"/>
                  </a:solidFill>
                  <a:latin typeface="Arial CE" pitchFamily="34" charset="0"/>
                </a:rPr>
                <a:t>Annexes</a:t>
              </a:r>
              <a:r>
                <a:rPr lang="pl-PL" b="0" dirty="0" smtClean="0">
                  <a:solidFill>
                    <a:schemeClr val="tx1"/>
                  </a:solidFill>
                  <a:latin typeface="Arial CE" pitchFamily="34" charset="0"/>
                </a:rPr>
                <a:t>, </a:t>
              </a:r>
              <a:r>
                <a:rPr lang="pl-PL" b="0" dirty="0" err="1" smtClean="0">
                  <a:solidFill>
                    <a:schemeClr val="tx1"/>
                  </a:solidFill>
                  <a:latin typeface="Arial CE" pitchFamily="34" charset="0"/>
                </a:rPr>
                <a:t>templates</a:t>
              </a:r>
              <a:endParaRPr lang="pl-PL" b="0" dirty="0">
                <a:solidFill>
                  <a:schemeClr val="tx1"/>
                </a:solidFill>
                <a:latin typeface="Arial CE" pitchFamily="34" charset="0"/>
              </a:endParaRPr>
            </a:p>
          </p:txBody>
        </p:sp>
      </p:grpSp>
      <p:sp>
        <p:nvSpPr>
          <p:cNvPr id="4" name="Symbol zastępczy numeru slajdu 3"/>
          <p:cNvSpPr>
            <a:spLocks noGrp="1"/>
          </p:cNvSpPr>
          <p:nvPr>
            <p:ph type="sldNum" sz="quarter" idx="4294967295"/>
          </p:nvPr>
        </p:nvSpPr>
        <p:spPr/>
        <p:txBody>
          <a:bodyPr/>
          <a:lstStyle/>
          <a:p>
            <a:pPr>
              <a:defRPr/>
            </a:pPr>
            <a:fld id="{15A20809-F97B-4BAF-AE66-330AC9D7C729}" type="slidenum">
              <a:rPr lang="en-US" smtClean="0"/>
              <a:pPr>
                <a:defRPr/>
              </a:pPr>
              <a:t>20</a:t>
            </a:fld>
            <a:endParaRPr lang="en-US" dirty="0"/>
          </a:p>
        </p:txBody>
      </p:sp>
    </p:spTree>
    <p:extLst>
      <p:ext uri="{BB962C8B-B14F-4D97-AF65-F5344CB8AC3E}">
        <p14:creationId xmlns:p14="http://schemas.microsoft.com/office/powerpoint/2010/main" val="893013191"/>
      </p:ext>
    </p:extLst>
  </p:cSld>
  <p:clrMapOvr>
    <a:masterClrMapping/>
  </p:clrMapOvr>
  <p:transition spd="slow">
    <p:cover dir="l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0" y="972019"/>
            <a:ext cx="9144000" cy="369332"/>
          </a:xfrm>
          <a:prstGeom prst="rect">
            <a:avLst/>
          </a:prstGeom>
        </p:spPr>
        <p:txBody>
          <a:bodyPr wrap="square">
            <a:spAutoFit/>
          </a:bodyPr>
          <a:lstStyle/>
          <a:p>
            <a:pPr algn="ctr">
              <a:lnSpc>
                <a:spcPct val="90000"/>
              </a:lnSpc>
            </a:pPr>
            <a:r>
              <a:rPr lang="pl-PL" altLang="pl-PL" sz="2000" i="1" dirty="0" smtClean="0">
                <a:solidFill>
                  <a:srgbClr val="CC3300"/>
                </a:solidFill>
              </a:rPr>
              <a:t>INTRODUCTION OF NATO STANDARDIZATION DOCUMENT</a:t>
            </a:r>
            <a:endParaRPr lang="pl-PL" altLang="pl-PL" sz="2000" i="1" dirty="0">
              <a:solidFill>
                <a:srgbClr val="CC3300"/>
              </a:solidFill>
            </a:endParaRPr>
          </a:p>
        </p:txBody>
      </p:sp>
      <p:sp>
        <p:nvSpPr>
          <p:cNvPr id="12" name="AutoShape 4"/>
          <p:cNvSpPr>
            <a:spLocks noChangeArrowheads="1"/>
          </p:cNvSpPr>
          <p:nvPr/>
        </p:nvSpPr>
        <p:spPr bwMode="auto">
          <a:xfrm>
            <a:off x="910252" y="2121284"/>
            <a:ext cx="7790688" cy="3883577"/>
          </a:xfrm>
          <a:prstGeom prst="round2DiagRect">
            <a:avLst/>
          </a:prstGeom>
          <a:solidFill>
            <a:schemeClr val="accent3">
              <a:lumMod val="20000"/>
              <a:lumOff val="80000"/>
            </a:schemeClr>
          </a:solidFill>
          <a:ln w="25400">
            <a:noFill/>
            <a:round/>
            <a:headEnd/>
            <a:tailEnd/>
          </a:ln>
          <a:effectLst>
            <a:glow rad="228600">
              <a:schemeClr val="accent2">
                <a:lumMod val="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endParaRPr lang="pl-PL" sz="1200" i="1" dirty="0">
              <a:solidFill>
                <a:schemeClr val="accent2">
                  <a:lumMod val="50000"/>
                </a:schemeClr>
              </a:solidFill>
              <a:latin typeface="Times New Roman" charset="0"/>
            </a:endParaRPr>
          </a:p>
        </p:txBody>
      </p:sp>
      <p:sp>
        <p:nvSpPr>
          <p:cNvPr id="13" name="pole tekstowe 12"/>
          <p:cNvSpPr txBox="1"/>
          <p:nvPr/>
        </p:nvSpPr>
        <p:spPr>
          <a:xfrm>
            <a:off x="1676400" y="2206533"/>
            <a:ext cx="5791200" cy="3354765"/>
          </a:xfrm>
          <a:prstGeom prst="rect">
            <a:avLst/>
          </a:prstGeom>
          <a:noFill/>
        </p:spPr>
        <p:txBody>
          <a:bodyPr wrap="square" rtlCol="0">
            <a:spAutoFit/>
          </a:bodyPr>
          <a:lstStyle/>
          <a:p>
            <a:pPr marL="0" lvl="2" algn="just"/>
            <a:r>
              <a:rPr lang="pl-PL" dirty="0" smtClean="0">
                <a:solidFill>
                  <a:srgbClr val="002060"/>
                </a:solidFill>
                <a:latin typeface="Times New Roman" charset="0"/>
              </a:rPr>
              <a:t>The </a:t>
            </a:r>
            <a:r>
              <a:rPr lang="pl-PL" dirty="0" err="1" smtClean="0">
                <a:solidFill>
                  <a:srgbClr val="002060"/>
                </a:solidFill>
                <a:latin typeface="Times New Roman" charset="0"/>
              </a:rPr>
              <a:t>basic</a:t>
            </a:r>
            <a:r>
              <a:rPr lang="pl-PL" dirty="0" smtClean="0">
                <a:solidFill>
                  <a:srgbClr val="002060"/>
                </a:solidFill>
                <a:latin typeface="Times New Roman" charset="0"/>
              </a:rPr>
              <a:t> form of </a:t>
            </a:r>
            <a:r>
              <a:rPr lang="pl-PL" dirty="0" err="1" smtClean="0">
                <a:solidFill>
                  <a:srgbClr val="002060"/>
                </a:solidFill>
                <a:latin typeface="Times New Roman" charset="0"/>
              </a:rPr>
              <a:t>introducing</a:t>
            </a:r>
            <a:r>
              <a:rPr lang="pl-PL" dirty="0" smtClean="0">
                <a:solidFill>
                  <a:srgbClr val="002060"/>
                </a:solidFill>
                <a:latin typeface="Times New Roman" charset="0"/>
              </a:rPr>
              <a:t> the </a:t>
            </a:r>
            <a:r>
              <a:rPr lang="pl-PL" dirty="0" err="1" smtClean="0">
                <a:solidFill>
                  <a:srgbClr val="002060"/>
                </a:solidFill>
                <a:latin typeface="Times New Roman" charset="0"/>
              </a:rPr>
              <a:t>provisions</a:t>
            </a:r>
            <a:r>
              <a:rPr lang="pl-PL" dirty="0" smtClean="0">
                <a:solidFill>
                  <a:srgbClr val="002060"/>
                </a:solidFill>
                <a:latin typeface="Times New Roman" charset="0"/>
              </a:rPr>
              <a:t> of a NATO </a:t>
            </a:r>
            <a:r>
              <a:rPr lang="pl-PL" dirty="0" err="1" smtClean="0">
                <a:solidFill>
                  <a:srgbClr val="002060"/>
                </a:solidFill>
                <a:latin typeface="Times New Roman" charset="0"/>
              </a:rPr>
              <a:t>standardization</a:t>
            </a:r>
            <a:r>
              <a:rPr lang="pl-PL" dirty="0" smtClean="0">
                <a:solidFill>
                  <a:srgbClr val="002060"/>
                </a:solidFill>
                <a:latin typeface="Times New Roman" charset="0"/>
              </a:rPr>
              <a:t> </a:t>
            </a:r>
            <a:r>
              <a:rPr lang="pl-PL" dirty="0" err="1" smtClean="0">
                <a:solidFill>
                  <a:srgbClr val="002060"/>
                </a:solidFill>
                <a:latin typeface="Times New Roman" charset="0"/>
              </a:rPr>
              <a:t>document</a:t>
            </a:r>
            <a:r>
              <a:rPr lang="pl-PL" dirty="0" smtClean="0">
                <a:solidFill>
                  <a:srgbClr val="002060"/>
                </a:solidFill>
                <a:latin typeface="Times New Roman" charset="0"/>
              </a:rPr>
              <a:t> in the MOD </a:t>
            </a:r>
            <a:r>
              <a:rPr lang="pl-PL" dirty="0" err="1" smtClean="0">
                <a:solidFill>
                  <a:srgbClr val="002060"/>
                </a:solidFill>
                <a:latin typeface="Times New Roman" charset="0"/>
              </a:rPr>
              <a:t>is</a:t>
            </a:r>
            <a:r>
              <a:rPr lang="pl-PL" dirty="0" smtClean="0">
                <a:solidFill>
                  <a:srgbClr val="002060"/>
                </a:solidFill>
                <a:latin typeface="Times New Roman" charset="0"/>
              </a:rPr>
              <a:t> the development, </a:t>
            </a:r>
            <a:br>
              <a:rPr lang="pl-PL" dirty="0" smtClean="0">
                <a:solidFill>
                  <a:srgbClr val="002060"/>
                </a:solidFill>
                <a:latin typeface="Times New Roman" charset="0"/>
              </a:rPr>
            </a:br>
            <a:r>
              <a:rPr lang="pl-PL" dirty="0" smtClean="0">
                <a:solidFill>
                  <a:srgbClr val="002060"/>
                </a:solidFill>
                <a:latin typeface="Times New Roman" charset="0"/>
              </a:rPr>
              <a:t>on </a:t>
            </a:r>
            <a:r>
              <a:rPr lang="pl-PL" dirty="0" err="1" smtClean="0">
                <a:solidFill>
                  <a:srgbClr val="002060"/>
                </a:solidFill>
                <a:latin typeface="Times New Roman" charset="0"/>
              </a:rPr>
              <a:t>its</a:t>
            </a:r>
            <a:r>
              <a:rPr lang="pl-PL" dirty="0" smtClean="0">
                <a:solidFill>
                  <a:srgbClr val="002060"/>
                </a:solidFill>
                <a:latin typeface="Times New Roman" charset="0"/>
              </a:rPr>
              <a:t> </a:t>
            </a:r>
            <a:r>
              <a:rPr lang="pl-PL" dirty="0" err="1" smtClean="0">
                <a:solidFill>
                  <a:srgbClr val="002060"/>
                </a:solidFill>
                <a:latin typeface="Times New Roman" charset="0"/>
              </a:rPr>
              <a:t>basis</a:t>
            </a:r>
            <a:r>
              <a:rPr lang="pl-PL" dirty="0" smtClean="0">
                <a:solidFill>
                  <a:srgbClr val="002060"/>
                </a:solidFill>
                <a:latin typeface="Times New Roman" charset="0"/>
              </a:rPr>
              <a:t>, of:</a:t>
            </a:r>
            <a:endParaRPr lang="pl-PL" dirty="0">
              <a:solidFill>
                <a:schemeClr val="accent2">
                  <a:lumMod val="50000"/>
                </a:schemeClr>
              </a:solidFill>
              <a:latin typeface="Times New Roman" charset="0"/>
            </a:endParaRPr>
          </a:p>
          <a:p>
            <a:pPr marL="285750" lvl="0" indent="-285750" algn="just">
              <a:spcBef>
                <a:spcPts val="1200"/>
              </a:spcBef>
              <a:buFont typeface="Wingdings" panose="05000000000000000000" pitchFamily="2" charset="2"/>
              <a:buChar char="§"/>
            </a:pPr>
            <a:r>
              <a:rPr lang="pl-PL" dirty="0" smtClean="0">
                <a:solidFill>
                  <a:srgbClr val="C00000"/>
                </a:solidFill>
                <a:latin typeface="Times New Roman" charset="0"/>
              </a:rPr>
              <a:t>A </a:t>
            </a:r>
            <a:r>
              <a:rPr lang="pl-PL" dirty="0" err="1" smtClean="0">
                <a:solidFill>
                  <a:srgbClr val="C00000"/>
                </a:solidFill>
                <a:latin typeface="Times New Roman" charset="0"/>
              </a:rPr>
              <a:t>Defence</a:t>
            </a:r>
            <a:r>
              <a:rPr lang="pl-PL" dirty="0" smtClean="0">
                <a:solidFill>
                  <a:srgbClr val="C00000"/>
                </a:solidFill>
                <a:latin typeface="Times New Roman" charset="0"/>
              </a:rPr>
              <a:t> Standard </a:t>
            </a:r>
            <a:r>
              <a:rPr lang="pl-PL" dirty="0">
                <a:solidFill>
                  <a:srgbClr val="C00000"/>
                </a:solidFill>
                <a:latin typeface="Times New Roman" charset="0"/>
              </a:rPr>
              <a:t>(NO) </a:t>
            </a:r>
            <a:r>
              <a:rPr lang="pl-PL" dirty="0" err="1" smtClean="0">
                <a:solidFill>
                  <a:srgbClr val="C00000"/>
                </a:solidFill>
                <a:latin typeface="Times New Roman" charset="0"/>
              </a:rPr>
              <a:t>or</a:t>
            </a:r>
            <a:r>
              <a:rPr lang="pl-PL" dirty="0" smtClean="0">
                <a:solidFill>
                  <a:srgbClr val="C00000"/>
                </a:solidFill>
                <a:latin typeface="Times New Roman" charset="0"/>
              </a:rPr>
              <a:t> a </a:t>
            </a:r>
            <a:r>
              <a:rPr lang="pl-PL" dirty="0" err="1" smtClean="0">
                <a:solidFill>
                  <a:srgbClr val="C00000"/>
                </a:solidFill>
                <a:latin typeface="Times New Roman" charset="0"/>
              </a:rPr>
              <a:t>defence</a:t>
            </a:r>
            <a:r>
              <a:rPr lang="pl-PL" dirty="0" smtClean="0">
                <a:solidFill>
                  <a:srgbClr val="C00000"/>
                </a:solidFill>
                <a:latin typeface="Times New Roman" charset="0"/>
              </a:rPr>
              <a:t> </a:t>
            </a:r>
            <a:r>
              <a:rPr lang="pl-PL" dirty="0" err="1" smtClean="0">
                <a:solidFill>
                  <a:srgbClr val="C00000"/>
                </a:solidFill>
                <a:latin typeface="Times New Roman" charset="0"/>
              </a:rPr>
              <a:t>standardization</a:t>
            </a:r>
            <a:r>
              <a:rPr lang="pl-PL" dirty="0" smtClean="0">
                <a:solidFill>
                  <a:srgbClr val="C00000"/>
                </a:solidFill>
                <a:latin typeface="Times New Roman" charset="0"/>
              </a:rPr>
              <a:t> </a:t>
            </a:r>
            <a:r>
              <a:rPr lang="pl-PL" dirty="0" err="1" smtClean="0">
                <a:solidFill>
                  <a:srgbClr val="C00000"/>
                </a:solidFill>
                <a:latin typeface="Times New Roman" charset="0"/>
              </a:rPr>
              <a:t>handbook</a:t>
            </a:r>
            <a:r>
              <a:rPr lang="pl-PL" dirty="0" smtClean="0">
                <a:solidFill>
                  <a:srgbClr val="C00000"/>
                </a:solidFill>
                <a:latin typeface="Times New Roman" charset="0"/>
              </a:rPr>
              <a:t> </a:t>
            </a:r>
            <a:r>
              <a:rPr lang="pl-PL" dirty="0">
                <a:solidFill>
                  <a:srgbClr val="C00000"/>
                </a:solidFill>
                <a:latin typeface="Times New Roman" charset="0"/>
              </a:rPr>
              <a:t>(</a:t>
            </a:r>
            <a:r>
              <a:rPr lang="pl-PL" dirty="0" smtClean="0">
                <a:solidFill>
                  <a:srgbClr val="C00000"/>
                </a:solidFill>
                <a:latin typeface="Times New Roman" charset="0"/>
              </a:rPr>
              <a:t>PDNO),</a:t>
            </a:r>
            <a:endParaRPr lang="pl-PL" dirty="0">
              <a:solidFill>
                <a:schemeClr val="accent2">
                  <a:lumMod val="50000"/>
                </a:schemeClr>
              </a:solidFill>
              <a:latin typeface="Times New Roman" charset="0"/>
            </a:endParaRPr>
          </a:p>
          <a:p>
            <a:pPr marL="285750" lvl="0" indent="-285750" algn="just">
              <a:buFont typeface="Wingdings" panose="05000000000000000000" pitchFamily="2" charset="2"/>
              <a:buChar char="§"/>
            </a:pPr>
            <a:r>
              <a:rPr lang="pl-PL" dirty="0" err="1" smtClean="0">
                <a:solidFill>
                  <a:srgbClr val="C00000"/>
                </a:solidFill>
                <a:latin typeface="Times New Roman" charset="0"/>
              </a:rPr>
              <a:t>Doctrine</a:t>
            </a:r>
            <a:r>
              <a:rPr lang="pl-PL" dirty="0" smtClean="0">
                <a:solidFill>
                  <a:srgbClr val="C00000"/>
                </a:solidFill>
                <a:latin typeface="Times New Roman" charset="0"/>
              </a:rPr>
              <a:t> </a:t>
            </a:r>
            <a:r>
              <a:rPr lang="pl-PL" dirty="0" err="1" smtClean="0">
                <a:solidFill>
                  <a:srgbClr val="C00000"/>
                </a:solidFill>
                <a:latin typeface="Times New Roman" charset="0"/>
              </a:rPr>
              <a:t>or</a:t>
            </a:r>
            <a:r>
              <a:rPr lang="pl-PL" dirty="0" smtClean="0">
                <a:solidFill>
                  <a:srgbClr val="C00000"/>
                </a:solidFill>
                <a:latin typeface="Times New Roman" charset="0"/>
              </a:rPr>
              <a:t> a </a:t>
            </a:r>
            <a:r>
              <a:rPr lang="pl-PL" dirty="0" err="1" smtClean="0">
                <a:solidFill>
                  <a:srgbClr val="C00000"/>
                </a:solidFill>
                <a:latin typeface="Times New Roman" charset="0"/>
              </a:rPr>
              <a:t>doctrinal</a:t>
            </a:r>
            <a:r>
              <a:rPr lang="pl-PL" dirty="0" smtClean="0">
                <a:solidFill>
                  <a:srgbClr val="C00000"/>
                </a:solidFill>
                <a:latin typeface="Times New Roman" charset="0"/>
              </a:rPr>
              <a:t> </a:t>
            </a:r>
            <a:r>
              <a:rPr lang="pl-PL" dirty="0" err="1" smtClean="0">
                <a:solidFill>
                  <a:srgbClr val="C00000"/>
                </a:solidFill>
                <a:latin typeface="Times New Roman" charset="0"/>
              </a:rPr>
              <a:t>document</a:t>
            </a:r>
            <a:r>
              <a:rPr lang="pl-PL" dirty="0" smtClean="0">
                <a:solidFill>
                  <a:srgbClr val="C00000"/>
                </a:solidFill>
                <a:latin typeface="Times New Roman" charset="0"/>
              </a:rPr>
              <a:t>.</a:t>
            </a:r>
          </a:p>
          <a:p>
            <a:pPr lvl="0" algn="just"/>
            <a:endParaRPr lang="pl-PL" dirty="0">
              <a:solidFill>
                <a:schemeClr val="accent2">
                  <a:lumMod val="50000"/>
                </a:schemeClr>
              </a:solidFill>
              <a:latin typeface="Times New Roman" charset="0"/>
            </a:endParaRPr>
          </a:p>
          <a:p>
            <a:pPr marL="0" lvl="2" algn="just"/>
            <a:r>
              <a:rPr lang="pl-PL" dirty="0" err="1" smtClean="0">
                <a:solidFill>
                  <a:srgbClr val="002060"/>
                </a:solidFill>
                <a:latin typeface="Times New Roman" charset="0"/>
              </a:rPr>
              <a:t>Based</a:t>
            </a:r>
            <a:r>
              <a:rPr lang="pl-PL" dirty="0" smtClean="0">
                <a:solidFill>
                  <a:srgbClr val="002060"/>
                </a:solidFill>
                <a:latin typeface="Times New Roman" charset="0"/>
              </a:rPr>
              <a:t> on a NATO </a:t>
            </a:r>
            <a:r>
              <a:rPr lang="pl-PL" dirty="0" err="1" smtClean="0">
                <a:solidFill>
                  <a:srgbClr val="002060"/>
                </a:solidFill>
                <a:latin typeface="Times New Roman" charset="0"/>
              </a:rPr>
              <a:t>standardization</a:t>
            </a:r>
            <a:r>
              <a:rPr lang="pl-PL" dirty="0" smtClean="0">
                <a:solidFill>
                  <a:srgbClr val="002060"/>
                </a:solidFill>
                <a:latin typeface="Times New Roman" charset="0"/>
              </a:rPr>
              <a:t> </a:t>
            </a:r>
            <a:r>
              <a:rPr lang="pl-PL" dirty="0" err="1" smtClean="0">
                <a:solidFill>
                  <a:srgbClr val="002060"/>
                </a:solidFill>
                <a:latin typeface="Times New Roman" charset="0"/>
              </a:rPr>
              <a:t>document</a:t>
            </a:r>
            <a:r>
              <a:rPr lang="pl-PL" dirty="0" smtClean="0">
                <a:solidFill>
                  <a:srgbClr val="002060"/>
                </a:solidFill>
                <a:latin typeface="Times New Roman" charset="0"/>
              </a:rPr>
              <a:t>, the </a:t>
            </a:r>
            <a:r>
              <a:rPr lang="pl-PL" dirty="0" err="1" smtClean="0">
                <a:solidFill>
                  <a:srgbClr val="002060"/>
                </a:solidFill>
                <a:latin typeface="Times New Roman" charset="0"/>
              </a:rPr>
              <a:t>following</a:t>
            </a:r>
            <a:r>
              <a:rPr lang="pl-PL" dirty="0" smtClean="0">
                <a:solidFill>
                  <a:srgbClr val="002060"/>
                </a:solidFill>
                <a:latin typeface="Times New Roman" charset="0"/>
              </a:rPr>
              <a:t> </a:t>
            </a:r>
            <a:br>
              <a:rPr lang="pl-PL" dirty="0" smtClean="0">
                <a:solidFill>
                  <a:srgbClr val="002060"/>
                </a:solidFill>
                <a:latin typeface="Times New Roman" charset="0"/>
              </a:rPr>
            </a:br>
            <a:r>
              <a:rPr lang="pl-PL" dirty="0" err="1" smtClean="0">
                <a:solidFill>
                  <a:srgbClr val="002060"/>
                </a:solidFill>
                <a:latin typeface="Times New Roman" charset="0"/>
              </a:rPr>
              <a:t>may</a:t>
            </a:r>
            <a:r>
              <a:rPr lang="pl-PL" dirty="0" smtClean="0">
                <a:solidFill>
                  <a:srgbClr val="002060"/>
                </a:solidFill>
                <a:latin typeface="Times New Roman" charset="0"/>
              </a:rPr>
              <a:t> be </a:t>
            </a:r>
            <a:r>
              <a:rPr lang="pl-PL" dirty="0" err="1" smtClean="0">
                <a:solidFill>
                  <a:srgbClr val="002060"/>
                </a:solidFill>
                <a:latin typeface="Times New Roman" charset="0"/>
              </a:rPr>
              <a:t>developed</a:t>
            </a:r>
            <a:r>
              <a:rPr lang="pl-PL" dirty="0" smtClean="0">
                <a:solidFill>
                  <a:srgbClr val="002060"/>
                </a:solidFill>
                <a:latin typeface="Times New Roman" charset="0"/>
              </a:rPr>
              <a:t>:</a:t>
            </a:r>
            <a:endParaRPr lang="pl-PL" dirty="0">
              <a:solidFill>
                <a:schemeClr val="accent2">
                  <a:lumMod val="50000"/>
                </a:schemeClr>
              </a:solidFill>
              <a:latin typeface="Times New Roman" charset="0"/>
            </a:endParaRPr>
          </a:p>
          <a:p>
            <a:pPr marL="285750" lvl="0" indent="-285750" algn="just">
              <a:spcBef>
                <a:spcPts val="1200"/>
              </a:spcBef>
              <a:buFont typeface="Wingdings" panose="05000000000000000000" pitchFamily="2" charset="2"/>
              <a:buChar char="§"/>
            </a:pPr>
            <a:r>
              <a:rPr lang="pl-PL" dirty="0" err="1" smtClean="0">
                <a:solidFill>
                  <a:srgbClr val="C00000"/>
                </a:solidFill>
                <a:latin typeface="Times New Roman" charset="0"/>
              </a:rPr>
              <a:t>Polish</a:t>
            </a:r>
            <a:r>
              <a:rPr lang="pl-PL" dirty="0" smtClean="0">
                <a:solidFill>
                  <a:srgbClr val="C00000"/>
                </a:solidFill>
                <a:latin typeface="Times New Roman" charset="0"/>
              </a:rPr>
              <a:t> Standard (PN-V),</a:t>
            </a:r>
            <a:endParaRPr lang="pl-PL" dirty="0">
              <a:solidFill>
                <a:schemeClr val="accent2">
                  <a:lumMod val="50000"/>
                </a:schemeClr>
              </a:solidFill>
              <a:latin typeface="Times New Roman" charset="0"/>
            </a:endParaRPr>
          </a:p>
          <a:p>
            <a:pPr marL="285750" lvl="0" indent="-285750" algn="just">
              <a:buFont typeface="Wingdings" panose="05000000000000000000" pitchFamily="2" charset="2"/>
              <a:buChar char="§"/>
            </a:pPr>
            <a:r>
              <a:rPr lang="pl-PL" dirty="0" err="1" smtClean="0">
                <a:solidFill>
                  <a:srgbClr val="C00000"/>
                </a:solidFill>
                <a:latin typeface="Times New Roman" charset="0"/>
              </a:rPr>
              <a:t>Other</a:t>
            </a:r>
            <a:r>
              <a:rPr lang="pl-PL" dirty="0" smtClean="0">
                <a:solidFill>
                  <a:srgbClr val="C00000"/>
                </a:solidFill>
                <a:latin typeface="Times New Roman" charset="0"/>
              </a:rPr>
              <a:t> </a:t>
            </a:r>
            <a:r>
              <a:rPr lang="pl-PL" dirty="0" err="1" smtClean="0">
                <a:solidFill>
                  <a:srgbClr val="C00000"/>
                </a:solidFill>
                <a:latin typeface="Times New Roman" charset="0"/>
              </a:rPr>
              <a:t>documents</a:t>
            </a:r>
            <a:r>
              <a:rPr lang="pl-PL" dirty="0" smtClean="0">
                <a:solidFill>
                  <a:srgbClr val="C00000"/>
                </a:solidFill>
                <a:latin typeface="Times New Roman" charset="0"/>
              </a:rPr>
              <a:t> </a:t>
            </a:r>
            <a:r>
              <a:rPr lang="pl-PL" dirty="0" err="1" smtClean="0">
                <a:solidFill>
                  <a:srgbClr val="C00000"/>
                </a:solidFill>
                <a:latin typeface="Times New Roman" charset="0"/>
              </a:rPr>
              <a:t>introduced</a:t>
            </a:r>
            <a:r>
              <a:rPr lang="pl-PL" dirty="0" smtClean="0">
                <a:solidFill>
                  <a:srgbClr val="C00000"/>
                </a:solidFill>
                <a:latin typeface="Times New Roman" charset="0"/>
              </a:rPr>
              <a:t> </a:t>
            </a:r>
            <a:r>
              <a:rPr lang="pl-PL" dirty="0" err="1" smtClean="0">
                <a:solidFill>
                  <a:srgbClr val="C00000"/>
                </a:solidFill>
                <a:latin typeface="Times New Roman" charset="0"/>
              </a:rPr>
              <a:t>into</a:t>
            </a:r>
            <a:r>
              <a:rPr lang="pl-PL" dirty="0" smtClean="0">
                <a:solidFill>
                  <a:srgbClr val="C00000"/>
                </a:solidFill>
                <a:latin typeface="Times New Roman" charset="0"/>
              </a:rPr>
              <a:t> </a:t>
            </a:r>
            <a:r>
              <a:rPr lang="pl-PL" dirty="0" err="1" smtClean="0">
                <a:solidFill>
                  <a:srgbClr val="C00000"/>
                </a:solidFill>
                <a:latin typeface="Times New Roman" charset="0"/>
              </a:rPr>
              <a:t>use</a:t>
            </a:r>
            <a:r>
              <a:rPr lang="pl-PL" dirty="0" smtClean="0">
                <a:solidFill>
                  <a:srgbClr val="C00000"/>
                </a:solidFill>
                <a:latin typeface="Times New Roman" charset="0"/>
              </a:rPr>
              <a:t> by a </a:t>
            </a:r>
            <a:r>
              <a:rPr lang="pl-PL" dirty="0" err="1" smtClean="0">
                <a:solidFill>
                  <a:srgbClr val="C00000"/>
                </a:solidFill>
                <a:latin typeface="Times New Roman" charset="0"/>
              </a:rPr>
              <a:t>decision</a:t>
            </a:r>
            <a:r>
              <a:rPr lang="pl-PL" dirty="0" smtClean="0">
                <a:solidFill>
                  <a:srgbClr val="C00000"/>
                </a:solidFill>
                <a:latin typeface="Times New Roman" charset="0"/>
              </a:rPr>
              <a:t> of </a:t>
            </a:r>
            <a:r>
              <a:rPr lang="pl-PL" dirty="0" err="1" smtClean="0">
                <a:solidFill>
                  <a:srgbClr val="C00000"/>
                </a:solidFill>
                <a:latin typeface="Times New Roman" charset="0"/>
              </a:rPr>
              <a:t>an</a:t>
            </a:r>
            <a:r>
              <a:rPr lang="pl-PL" dirty="0" smtClean="0">
                <a:solidFill>
                  <a:srgbClr val="C00000"/>
                </a:solidFill>
                <a:latin typeface="Times New Roman" charset="0"/>
              </a:rPr>
              <a:t> </a:t>
            </a:r>
            <a:r>
              <a:rPr lang="pl-PL" dirty="0" err="1" smtClean="0">
                <a:solidFill>
                  <a:srgbClr val="C00000"/>
                </a:solidFill>
                <a:latin typeface="Times New Roman" charset="0"/>
              </a:rPr>
              <a:t>authorized</a:t>
            </a:r>
            <a:r>
              <a:rPr lang="pl-PL" dirty="0" smtClean="0">
                <a:solidFill>
                  <a:srgbClr val="C00000"/>
                </a:solidFill>
                <a:latin typeface="Times New Roman" charset="0"/>
              </a:rPr>
              <a:t> </a:t>
            </a:r>
            <a:r>
              <a:rPr lang="pl-PL" dirty="0" err="1" smtClean="0">
                <a:solidFill>
                  <a:srgbClr val="C00000"/>
                </a:solidFill>
                <a:latin typeface="Times New Roman" charset="0"/>
              </a:rPr>
              <a:t>head</a:t>
            </a:r>
            <a:r>
              <a:rPr lang="pl-PL" dirty="0" smtClean="0">
                <a:solidFill>
                  <a:srgbClr val="C00000"/>
                </a:solidFill>
                <a:latin typeface="Times New Roman" charset="0"/>
              </a:rPr>
              <a:t>/</a:t>
            </a:r>
            <a:r>
              <a:rPr lang="pl-PL" dirty="0" err="1" smtClean="0">
                <a:solidFill>
                  <a:srgbClr val="C00000"/>
                </a:solidFill>
                <a:latin typeface="Times New Roman" charset="0"/>
              </a:rPr>
              <a:t>director</a:t>
            </a:r>
            <a:r>
              <a:rPr lang="pl-PL" dirty="0" smtClean="0">
                <a:solidFill>
                  <a:srgbClr val="C00000"/>
                </a:solidFill>
                <a:latin typeface="Times New Roman" charset="0"/>
              </a:rPr>
              <a:t> of </a:t>
            </a:r>
            <a:r>
              <a:rPr lang="pl-PL" dirty="0" err="1" smtClean="0">
                <a:solidFill>
                  <a:srgbClr val="C00000"/>
                </a:solidFill>
                <a:latin typeface="Times New Roman" charset="0"/>
              </a:rPr>
              <a:t>Polish</a:t>
            </a:r>
            <a:r>
              <a:rPr lang="pl-PL" dirty="0" smtClean="0">
                <a:solidFill>
                  <a:srgbClr val="C00000"/>
                </a:solidFill>
                <a:latin typeface="Times New Roman" charset="0"/>
              </a:rPr>
              <a:t> </a:t>
            </a:r>
            <a:r>
              <a:rPr lang="pl-PL" dirty="0" err="1" smtClean="0">
                <a:solidFill>
                  <a:srgbClr val="C00000"/>
                </a:solidFill>
                <a:latin typeface="Times New Roman" charset="0"/>
              </a:rPr>
              <a:t>Armed</a:t>
            </a:r>
            <a:r>
              <a:rPr lang="pl-PL" dirty="0" smtClean="0">
                <a:solidFill>
                  <a:srgbClr val="C00000"/>
                </a:solidFill>
                <a:latin typeface="Times New Roman" charset="0"/>
              </a:rPr>
              <a:t> </a:t>
            </a:r>
            <a:r>
              <a:rPr lang="pl-PL" dirty="0" err="1" smtClean="0">
                <a:solidFill>
                  <a:srgbClr val="C00000"/>
                </a:solidFill>
                <a:latin typeface="Times New Roman" charset="0"/>
              </a:rPr>
              <a:t>Forces</a:t>
            </a:r>
            <a:r>
              <a:rPr lang="pl-PL" dirty="0" smtClean="0">
                <a:solidFill>
                  <a:srgbClr val="C00000"/>
                </a:solidFill>
                <a:latin typeface="Times New Roman" charset="0"/>
              </a:rPr>
              <a:t> element. </a:t>
            </a:r>
          </a:p>
        </p:txBody>
      </p:sp>
      <p:pic>
        <p:nvPicPr>
          <p:cNvPr id="18" name="Picture 21" descr="BS00975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840" y="1956949"/>
            <a:ext cx="1070356" cy="71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14213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ChangeArrowheads="1"/>
          </p:cNvSpPr>
          <p:nvPr/>
        </p:nvSpPr>
        <p:spPr bwMode="auto">
          <a:xfrm>
            <a:off x="0" y="700088"/>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defTabSz="762000" eaLnBrk="0" hangingPunct="0">
              <a:defRPr sz="1600" b="1">
                <a:solidFill>
                  <a:schemeClr val="bg1"/>
                </a:solidFill>
                <a:latin typeface="Arial" pitchFamily="34" charset="0"/>
                <a:cs typeface="Arial" pitchFamily="34" charset="0"/>
              </a:defRPr>
            </a:lvl1pPr>
            <a:lvl2pPr marL="742950" indent="-285750" defTabSz="762000" eaLnBrk="0" hangingPunct="0">
              <a:defRPr sz="1600" b="1">
                <a:solidFill>
                  <a:schemeClr val="bg1"/>
                </a:solidFill>
                <a:latin typeface="Arial" pitchFamily="34" charset="0"/>
                <a:cs typeface="Arial" pitchFamily="34" charset="0"/>
              </a:defRPr>
            </a:lvl2pPr>
            <a:lvl3pPr marL="1143000" indent="-228600" defTabSz="762000" eaLnBrk="0" hangingPunct="0">
              <a:defRPr sz="1600" b="1">
                <a:solidFill>
                  <a:schemeClr val="bg1"/>
                </a:solidFill>
                <a:latin typeface="Arial" pitchFamily="34" charset="0"/>
                <a:cs typeface="Arial" pitchFamily="34" charset="0"/>
              </a:defRPr>
            </a:lvl3pPr>
            <a:lvl4pPr marL="1600200" indent="-228600" defTabSz="762000" eaLnBrk="0" hangingPunct="0">
              <a:defRPr sz="1600" b="1">
                <a:solidFill>
                  <a:schemeClr val="bg1"/>
                </a:solidFill>
                <a:latin typeface="Arial" pitchFamily="34" charset="0"/>
                <a:cs typeface="Arial" pitchFamily="34" charset="0"/>
              </a:defRPr>
            </a:lvl4pPr>
            <a:lvl5pPr marL="2057400" indent="-228600" defTabSz="762000" eaLnBrk="0" hangingPunct="0">
              <a:defRPr sz="1600" b="1">
                <a:solidFill>
                  <a:schemeClr val="bg1"/>
                </a:solidFill>
                <a:latin typeface="Arial" pitchFamily="34" charset="0"/>
                <a:cs typeface="Arial" pitchFamily="34" charset="0"/>
              </a:defRPr>
            </a:lvl5pPr>
            <a:lvl6pPr marL="2514600" indent="-228600" defTabSz="762000"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defTabSz="762000"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defTabSz="762000"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defTabSz="762000" eaLnBrk="0" fontAlgn="base" hangingPunct="0">
              <a:spcBef>
                <a:spcPct val="0"/>
              </a:spcBef>
              <a:spcAft>
                <a:spcPct val="0"/>
              </a:spcAft>
              <a:defRPr sz="1600" b="1">
                <a:solidFill>
                  <a:schemeClr val="bg1"/>
                </a:solidFill>
                <a:latin typeface="Arial" pitchFamily="34" charset="0"/>
                <a:cs typeface="Arial" pitchFamily="34" charset="0"/>
              </a:defRPr>
            </a:lvl9pPr>
          </a:lstStyle>
          <a:p>
            <a:pPr algn="ctr">
              <a:lnSpc>
                <a:spcPct val="90000"/>
              </a:lnSpc>
            </a:pPr>
            <a:r>
              <a:rPr lang="pl-PL" altLang="pl-PL" sz="2000" i="1" dirty="0" smtClean="0">
                <a:solidFill>
                  <a:srgbClr val="CC3300"/>
                </a:solidFill>
              </a:rPr>
              <a:t>NATO STAND. </a:t>
            </a:r>
            <a:r>
              <a:rPr lang="pl-PL" altLang="pl-PL" sz="2000" i="1" dirty="0" err="1" smtClean="0">
                <a:solidFill>
                  <a:srgbClr val="CC3300"/>
                </a:solidFill>
              </a:rPr>
              <a:t>DOCs</a:t>
            </a:r>
            <a:r>
              <a:rPr lang="pl-PL" altLang="pl-PL" sz="2000" i="1" dirty="0" smtClean="0">
                <a:solidFill>
                  <a:srgbClr val="CC3300"/>
                </a:solidFill>
              </a:rPr>
              <a:t> in the POLISH </a:t>
            </a:r>
            <a:r>
              <a:rPr lang="pl-PL" altLang="pl-PL" sz="2000" i="1" dirty="0">
                <a:solidFill>
                  <a:srgbClr val="CC3300"/>
                </a:solidFill>
              </a:rPr>
              <a:t>ARMED FORCES</a:t>
            </a:r>
          </a:p>
        </p:txBody>
      </p:sp>
      <p:sp>
        <p:nvSpPr>
          <p:cNvPr id="40964" name="Text Box 4"/>
          <p:cNvSpPr txBox="1">
            <a:spLocks noChangeArrowheads="1"/>
          </p:cNvSpPr>
          <p:nvPr/>
        </p:nvSpPr>
        <p:spPr bwMode="auto">
          <a:xfrm>
            <a:off x="3454398" y="2964581"/>
            <a:ext cx="2343151" cy="930350"/>
          </a:xfrm>
          <a:prstGeom prst="rect">
            <a:avLst/>
          </a:prstGeom>
          <a:solidFill>
            <a:schemeClr val="accent3">
              <a:lumMod val="40000"/>
              <a:lumOff val="6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0" bIns="0" anchor="ctr" anchorCtr="0"/>
          <a:lstStyle>
            <a:lvl1pPr>
              <a:defRPr sz="1600" b="1">
                <a:solidFill>
                  <a:schemeClr val="bg1"/>
                </a:solidFill>
                <a:latin typeface="Arial" pitchFamily="34" charset="0"/>
                <a:cs typeface="Arial" pitchFamily="34" charset="0"/>
              </a:defRPr>
            </a:lvl1pPr>
            <a:lvl2pPr marL="742950" indent="-285750">
              <a:defRPr sz="1600" b="1">
                <a:solidFill>
                  <a:schemeClr val="bg1"/>
                </a:solidFill>
                <a:latin typeface="Arial" pitchFamily="34" charset="0"/>
                <a:cs typeface="Arial" pitchFamily="34" charset="0"/>
              </a:defRPr>
            </a:lvl2pPr>
            <a:lvl3pPr marL="1143000" indent="-228600">
              <a:defRPr sz="1600" b="1">
                <a:solidFill>
                  <a:schemeClr val="bg1"/>
                </a:solidFill>
                <a:latin typeface="Arial" pitchFamily="34" charset="0"/>
                <a:cs typeface="Arial" pitchFamily="34" charset="0"/>
              </a:defRPr>
            </a:lvl3pPr>
            <a:lvl4pPr marL="1600200" indent="-228600">
              <a:defRPr sz="1600" b="1">
                <a:solidFill>
                  <a:schemeClr val="bg1"/>
                </a:solidFill>
                <a:latin typeface="Arial" pitchFamily="34" charset="0"/>
                <a:cs typeface="Arial" pitchFamily="34" charset="0"/>
              </a:defRPr>
            </a:lvl4pPr>
            <a:lvl5pPr marL="2057400" indent="-228600">
              <a:defRPr sz="1600" b="1">
                <a:solidFill>
                  <a:schemeClr val="bg1"/>
                </a:solidFill>
                <a:latin typeface="Arial" pitchFamily="34" charset="0"/>
                <a:cs typeface="Arial" pitchFamily="34" charset="0"/>
              </a:defRPr>
            </a:lvl5pPr>
            <a:lvl6pPr marL="2514600" indent="-228600" algn="ctr"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algn="ctr"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algn="ctr"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algn="ctr" eaLnBrk="0" fontAlgn="base" hangingPunct="0">
              <a:spcBef>
                <a:spcPct val="0"/>
              </a:spcBef>
              <a:spcAft>
                <a:spcPct val="0"/>
              </a:spcAft>
              <a:defRPr sz="1600" b="1">
                <a:solidFill>
                  <a:schemeClr val="bg1"/>
                </a:solidFill>
                <a:latin typeface="Arial" pitchFamily="34" charset="0"/>
                <a:cs typeface="Arial" pitchFamily="34" charset="0"/>
              </a:defRPr>
            </a:lvl9pPr>
          </a:lstStyle>
          <a:p>
            <a:pPr algn="ctr" eaLnBrk="0" hangingPunct="0">
              <a:defRPr/>
            </a:pPr>
            <a:r>
              <a:rPr lang="pl-PL" altLang="pl-PL" sz="1400" dirty="0" err="1" smtClean="0">
                <a:solidFill>
                  <a:schemeClr val="tx1"/>
                </a:solidFill>
              </a:rPr>
              <a:t>Doctrine</a:t>
            </a:r>
            <a:r>
              <a:rPr lang="pl-PL" altLang="pl-PL" sz="1400" dirty="0" smtClean="0">
                <a:solidFill>
                  <a:schemeClr val="tx1"/>
                </a:solidFill>
              </a:rPr>
              <a:t>, </a:t>
            </a:r>
            <a:r>
              <a:rPr lang="pl-PL" altLang="pl-PL" sz="1400" dirty="0" err="1" smtClean="0">
                <a:solidFill>
                  <a:schemeClr val="tx1"/>
                </a:solidFill>
              </a:rPr>
              <a:t>Doctrinal</a:t>
            </a:r>
            <a:r>
              <a:rPr lang="pl-PL" altLang="pl-PL" sz="1400" dirty="0" smtClean="0">
                <a:solidFill>
                  <a:schemeClr val="tx1"/>
                </a:solidFill>
              </a:rPr>
              <a:t> </a:t>
            </a:r>
            <a:r>
              <a:rPr lang="pl-PL" altLang="pl-PL" sz="1400" dirty="0" err="1" smtClean="0">
                <a:solidFill>
                  <a:schemeClr val="tx1"/>
                </a:solidFill>
              </a:rPr>
              <a:t>document</a:t>
            </a:r>
            <a:r>
              <a:rPr lang="pl-PL" altLang="pl-PL" sz="1400" dirty="0" smtClean="0">
                <a:solidFill>
                  <a:schemeClr val="tx1"/>
                </a:solidFill>
              </a:rPr>
              <a:t>, </a:t>
            </a:r>
          </a:p>
          <a:p>
            <a:pPr algn="ctr" eaLnBrk="0" hangingPunct="0">
              <a:defRPr/>
            </a:pPr>
            <a:r>
              <a:rPr lang="pl-PL" altLang="pl-PL" sz="1400" dirty="0" err="1" smtClean="0">
                <a:solidFill>
                  <a:schemeClr val="tx1"/>
                </a:solidFill>
              </a:rPr>
              <a:t>other</a:t>
            </a:r>
            <a:r>
              <a:rPr lang="pl-PL" altLang="pl-PL" sz="1400" dirty="0" smtClean="0">
                <a:solidFill>
                  <a:schemeClr val="tx1"/>
                </a:solidFill>
              </a:rPr>
              <a:t> </a:t>
            </a:r>
            <a:r>
              <a:rPr lang="pl-PL" altLang="pl-PL" sz="1400" dirty="0" err="1" smtClean="0">
                <a:solidFill>
                  <a:schemeClr val="tx1"/>
                </a:solidFill>
              </a:rPr>
              <a:t>document</a:t>
            </a:r>
            <a:endParaRPr lang="pl-PL" altLang="pl-PL" sz="1400" dirty="0" smtClean="0">
              <a:solidFill>
                <a:schemeClr val="tx1"/>
              </a:solidFill>
            </a:endParaRPr>
          </a:p>
        </p:txBody>
      </p:sp>
      <p:sp>
        <p:nvSpPr>
          <p:cNvPr id="40965" name="Text Box 5"/>
          <p:cNvSpPr txBox="1">
            <a:spLocks noChangeArrowheads="1"/>
          </p:cNvSpPr>
          <p:nvPr/>
        </p:nvSpPr>
        <p:spPr bwMode="auto">
          <a:xfrm>
            <a:off x="6423024" y="3029484"/>
            <a:ext cx="2000250" cy="689420"/>
          </a:xfrm>
          <a:prstGeom prst="rect">
            <a:avLst/>
          </a:prstGeom>
          <a:solidFill>
            <a:schemeClr val="accent2">
              <a:lumMod val="75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0" bIns="0">
            <a:spAutoFit/>
          </a:bodyPr>
          <a:lstStyle>
            <a:lvl1pPr>
              <a:defRPr sz="1600" b="1">
                <a:solidFill>
                  <a:schemeClr val="bg1"/>
                </a:solidFill>
                <a:latin typeface="Arial" pitchFamily="34" charset="0"/>
                <a:cs typeface="Arial" pitchFamily="34" charset="0"/>
              </a:defRPr>
            </a:lvl1pPr>
            <a:lvl2pPr marL="742950" indent="-285750">
              <a:defRPr sz="1600" b="1">
                <a:solidFill>
                  <a:schemeClr val="bg1"/>
                </a:solidFill>
                <a:latin typeface="Arial" pitchFamily="34" charset="0"/>
                <a:cs typeface="Arial" pitchFamily="34" charset="0"/>
              </a:defRPr>
            </a:lvl2pPr>
            <a:lvl3pPr marL="1143000" indent="-228600">
              <a:defRPr sz="1600" b="1">
                <a:solidFill>
                  <a:schemeClr val="bg1"/>
                </a:solidFill>
                <a:latin typeface="Arial" pitchFamily="34" charset="0"/>
                <a:cs typeface="Arial" pitchFamily="34" charset="0"/>
              </a:defRPr>
            </a:lvl3pPr>
            <a:lvl4pPr marL="1600200" indent="-228600">
              <a:defRPr sz="1600" b="1">
                <a:solidFill>
                  <a:schemeClr val="bg1"/>
                </a:solidFill>
                <a:latin typeface="Arial" pitchFamily="34" charset="0"/>
                <a:cs typeface="Arial" pitchFamily="34" charset="0"/>
              </a:defRPr>
            </a:lvl4pPr>
            <a:lvl5pPr marL="2057400" indent="-228600">
              <a:defRPr sz="1600" b="1">
                <a:solidFill>
                  <a:schemeClr val="bg1"/>
                </a:solidFill>
                <a:latin typeface="Arial" pitchFamily="34" charset="0"/>
                <a:cs typeface="Arial" pitchFamily="34" charset="0"/>
              </a:defRPr>
            </a:lvl5pPr>
            <a:lvl6pPr marL="2514600" indent="-228600" algn="ctr"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algn="ctr"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algn="ctr"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algn="ctr" eaLnBrk="0" fontAlgn="base" hangingPunct="0">
              <a:spcBef>
                <a:spcPct val="0"/>
              </a:spcBef>
              <a:spcAft>
                <a:spcPct val="0"/>
              </a:spcAft>
              <a:defRPr sz="1600" b="1">
                <a:solidFill>
                  <a:schemeClr val="bg1"/>
                </a:solidFill>
                <a:latin typeface="Arial" pitchFamily="34" charset="0"/>
                <a:cs typeface="Arial" pitchFamily="34" charset="0"/>
              </a:defRPr>
            </a:lvl9pPr>
          </a:lstStyle>
          <a:p>
            <a:pPr algn="ctr" eaLnBrk="0" hangingPunct="0">
              <a:lnSpc>
                <a:spcPct val="140000"/>
              </a:lnSpc>
              <a:defRPr/>
            </a:pPr>
            <a:r>
              <a:rPr lang="pl-PL" altLang="pl-PL" dirty="0" err="1" smtClean="0"/>
              <a:t>Polish</a:t>
            </a:r>
            <a:r>
              <a:rPr lang="pl-PL" altLang="pl-PL" dirty="0" smtClean="0"/>
              <a:t> Standard </a:t>
            </a:r>
            <a:br>
              <a:rPr lang="pl-PL" altLang="pl-PL" dirty="0" smtClean="0"/>
            </a:br>
            <a:r>
              <a:rPr lang="pl-PL" altLang="pl-PL" dirty="0" smtClean="0"/>
              <a:t>(PN-V)</a:t>
            </a:r>
          </a:p>
        </p:txBody>
      </p:sp>
      <p:sp>
        <p:nvSpPr>
          <p:cNvPr id="40969" name="Rectangle 7"/>
          <p:cNvSpPr>
            <a:spLocks noChangeArrowheads="1"/>
          </p:cNvSpPr>
          <p:nvPr/>
        </p:nvSpPr>
        <p:spPr bwMode="auto">
          <a:xfrm>
            <a:off x="4805363" y="2116138"/>
            <a:ext cx="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1600" b="1">
                <a:solidFill>
                  <a:schemeClr val="bg1"/>
                </a:solidFill>
                <a:latin typeface="Arial" pitchFamily="34" charset="0"/>
                <a:cs typeface="Arial" pitchFamily="34" charset="0"/>
              </a:defRPr>
            </a:lvl1pPr>
            <a:lvl2pPr marL="742950" indent="-285750" eaLnBrk="0" hangingPunct="0">
              <a:defRPr sz="1600" b="1">
                <a:solidFill>
                  <a:schemeClr val="bg1"/>
                </a:solidFill>
                <a:latin typeface="Arial" pitchFamily="34" charset="0"/>
                <a:cs typeface="Arial" pitchFamily="34" charset="0"/>
              </a:defRPr>
            </a:lvl2pPr>
            <a:lvl3pPr marL="1143000" indent="-228600" eaLnBrk="0" hangingPunct="0">
              <a:defRPr sz="1600" b="1">
                <a:solidFill>
                  <a:schemeClr val="bg1"/>
                </a:solidFill>
                <a:latin typeface="Arial" pitchFamily="34" charset="0"/>
                <a:cs typeface="Arial" pitchFamily="34" charset="0"/>
              </a:defRPr>
            </a:lvl3pPr>
            <a:lvl4pPr marL="1600200" indent="-228600" eaLnBrk="0" hangingPunct="0">
              <a:defRPr sz="1600" b="1">
                <a:solidFill>
                  <a:schemeClr val="bg1"/>
                </a:solidFill>
                <a:latin typeface="Arial" pitchFamily="34" charset="0"/>
                <a:cs typeface="Arial" pitchFamily="34" charset="0"/>
              </a:defRPr>
            </a:lvl4pPr>
            <a:lvl5pPr marL="2057400" indent="-228600" eaLnBrk="0" hangingPunct="0">
              <a:defRPr sz="16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600" b="1">
                <a:solidFill>
                  <a:schemeClr val="bg1"/>
                </a:solidFill>
                <a:latin typeface="Arial" pitchFamily="34" charset="0"/>
                <a:cs typeface="Arial" pitchFamily="34" charset="0"/>
              </a:defRPr>
            </a:lvl9pPr>
          </a:lstStyle>
          <a:p>
            <a:pPr algn="ctr"/>
            <a:endParaRPr lang="en-GB" altLang="pl-PL" sz="2000">
              <a:solidFill>
                <a:schemeClr val="tx1"/>
              </a:solidFill>
            </a:endParaRPr>
          </a:p>
        </p:txBody>
      </p:sp>
      <p:sp>
        <p:nvSpPr>
          <p:cNvPr id="40970" name="Text Box 12"/>
          <p:cNvSpPr txBox="1">
            <a:spLocks noChangeArrowheads="1"/>
          </p:cNvSpPr>
          <p:nvPr/>
        </p:nvSpPr>
        <p:spPr bwMode="auto">
          <a:xfrm>
            <a:off x="628650" y="3894138"/>
            <a:ext cx="2400300" cy="487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600" b="1">
                <a:solidFill>
                  <a:schemeClr val="bg1"/>
                </a:solidFill>
                <a:latin typeface="Arial" pitchFamily="34" charset="0"/>
                <a:cs typeface="Arial" pitchFamily="34" charset="0"/>
              </a:defRPr>
            </a:lvl1pPr>
            <a:lvl2pPr marL="742950" indent="-285750">
              <a:defRPr sz="1600" b="1">
                <a:solidFill>
                  <a:schemeClr val="bg1"/>
                </a:solidFill>
                <a:latin typeface="Arial" pitchFamily="34" charset="0"/>
                <a:cs typeface="Arial" pitchFamily="34" charset="0"/>
              </a:defRPr>
            </a:lvl2pPr>
            <a:lvl3pPr marL="1143000" indent="-228600">
              <a:defRPr sz="1600" b="1">
                <a:solidFill>
                  <a:schemeClr val="bg1"/>
                </a:solidFill>
                <a:latin typeface="Arial" pitchFamily="34" charset="0"/>
                <a:cs typeface="Arial" pitchFamily="34" charset="0"/>
              </a:defRPr>
            </a:lvl3pPr>
            <a:lvl4pPr marL="1600200" indent="-228600">
              <a:defRPr sz="1600" b="1">
                <a:solidFill>
                  <a:schemeClr val="bg1"/>
                </a:solidFill>
                <a:latin typeface="Arial" pitchFamily="34" charset="0"/>
                <a:cs typeface="Arial" pitchFamily="34" charset="0"/>
              </a:defRPr>
            </a:lvl4pPr>
            <a:lvl5pPr marL="2057400" indent="-228600">
              <a:defRPr sz="1600" b="1">
                <a:solidFill>
                  <a:schemeClr val="bg1"/>
                </a:solidFill>
                <a:latin typeface="Arial" pitchFamily="34" charset="0"/>
                <a:cs typeface="Arial" pitchFamily="34" charset="0"/>
              </a:defRPr>
            </a:lvl5pPr>
            <a:lvl6pPr marL="2514600" indent="-228600" algn="ctr"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algn="ctr"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algn="ctr"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algn="ctr" eaLnBrk="0" fontAlgn="base" hangingPunct="0">
              <a:spcBef>
                <a:spcPct val="0"/>
              </a:spcBef>
              <a:spcAft>
                <a:spcPct val="0"/>
              </a:spcAft>
              <a:defRPr sz="1600" b="1">
                <a:solidFill>
                  <a:schemeClr val="bg1"/>
                </a:solidFill>
                <a:latin typeface="Arial" pitchFamily="34" charset="0"/>
                <a:cs typeface="Arial" pitchFamily="34" charset="0"/>
              </a:defRPr>
            </a:lvl9pPr>
          </a:lstStyle>
          <a:p>
            <a:pPr algn="ctr" eaLnBrk="0" hangingPunct="0">
              <a:lnSpc>
                <a:spcPct val="140000"/>
              </a:lnSpc>
              <a:defRPr/>
            </a:pPr>
            <a:r>
              <a:rPr lang="pl-PL" altLang="pl-PL" sz="1200" dirty="0" err="1" smtClean="0">
                <a:solidFill>
                  <a:schemeClr val="bg2">
                    <a:lumMod val="25000"/>
                  </a:schemeClr>
                </a:solidFill>
              </a:rPr>
              <a:t>Documents</a:t>
            </a:r>
            <a:r>
              <a:rPr lang="pl-PL" altLang="pl-PL" sz="1200" dirty="0" smtClean="0">
                <a:solidFill>
                  <a:schemeClr val="bg2">
                    <a:lumMod val="25000"/>
                  </a:schemeClr>
                </a:solidFill>
              </a:rPr>
              <a:t> </a:t>
            </a:r>
            <a:r>
              <a:rPr lang="pl-PL" altLang="pl-PL" sz="1200" dirty="0" err="1" smtClean="0">
                <a:solidFill>
                  <a:schemeClr val="bg2">
                    <a:lumMod val="25000"/>
                  </a:schemeClr>
                </a:solidFill>
              </a:rPr>
              <a:t>subject</a:t>
            </a:r>
            <a:r>
              <a:rPr lang="pl-PL" altLang="pl-PL" sz="1200" dirty="0" smtClean="0">
                <a:solidFill>
                  <a:schemeClr val="bg2">
                    <a:lumMod val="25000"/>
                  </a:schemeClr>
                </a:solidFill>
              </a:rPr>
              <a:t> to Minister of </a:t>
            </a:r>
            <a:r>
              <a:rPr lang="pl-PL" altLang="pl-PL" sz="1200" dirty="0" err="1" smtClean="0">
                <a:solidFill>
                  <a:schemeClr val="bg2">
                    <a:lumMod val="25000"/>
                  </a:schemeClr>
                </a:solidFill>
              </a:rPr>
              <a:t>Defence</a:t>
            </a:r>
            <a:r>
              <a:rPr lang="pl-PL" altLang="pl-PL" sz="1200" dirty="0" smtClean="0">
                <a:solidFill>
                  <a:schemeClr val="bg2">
                    <a:lumMod val="25000"/>
                  </a:schemeClr>
                </a:solidFill>
              </a:rPr>
              <a:t> </a:t>
            </a:r>
            <a:r>
              <a:rPr lang="pl-PL" altLang="pl-PL" sz="1200" dirty="0" err="1" smtClean="0">
                <a:solidFill>
                  <a:schemeClr val="bg2">
                    <a:lumMod val="25000"/>
                  </a:schemeClr>
                </a:solidFill>
              </a:rPr>
              <a:t>promulgation</a:t>
            </a:r>
            <a:endParaRPr lang="pl-PL" altLang="pl-PL" sz="1200" dirty="0" smtClean="0">
              <a:solidFill>
                <a:schemeClr val="bg2">
                  <a:lumMod val="25000"/>
                </a:schemeClr>
              </a:solidFill>
            </a:endParaRPr>
          </a:p>
        </p:txBody>
      </p:sp>
      <p:sp>
        <p:nvSpPr>
          <p:cNvPr id="40971" name="Text Box 13"/>
          <p:cNvSpPr txBox="1">
            <a:spLocks noChangeArrowheads="1"/>
          </p:cNvSpPr>
          <p:nvPr/>
        </p:nvSpPr>
        <p:spPr bwMode="auto">
          <a:xfrm>
            <a:off x="874713" y="1652588"/>
            <a:ext cx="13541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190500" indent="-190500">
              <a:defRPr sz="1600" b="1">
                <a:solidFill>
                  <a:schemeClr val="bg1"/>
                </a:solidFill>
                <a:latin typeface="Arial" pitchFamily="34" charset="0"/>
                <a:cs typeface="Arial" pitchFamily="34" charset="0"/>
              </a:defRPr>
            </a:lvl1pPr>
            <a:lvl2pPr marL="742950" indent="-285750">
              <a:defRPr sz="1600" b="1">
                <a:solidFill>
                  <a:schemeClr val="bg1"/>
                </a:solidFill>
                <a:latin typeface="Arial" pitchFamily="34" charset="0"/>
                <a:cs typeface="Arial" pitchFamily="34" charset="0"/>
              </a:defRPr>
            </a:lvl2pPr>
            <a:lvl3pPr marL="1143000" indent="-228600">
              <a:defRPr sz="1600" b="1">
                <a:solidFill>
                  <a:schemeClr val="bg1"/>
                </a:solidFill>
                <a:latin typeface="Arial" pitchFamily="34" charset="0"/>
                <a:cs typeface="Arial" pitchFamily="34" charset="0"/>
              </a:defRPr>
            </a:lvl3pPr>
            <a:lvl4pPr marL="1600200" indent="-228600">
              <a:defRPr sz="1600" b="1">
                <a:solidFill>
                  <a:schemeClr val="bg1"/>
                </a:solidFill>
                <a:latin typeface="Arial" pitchFamily="34" charset="0"/>
                <a:cs typeface="Arial" pitchFamily="34" charset="0"/>
              </a:defRPr>
            </a:lvl4pPr>
            <a:lvl5pPr marL="2057400" indent="-228600">
              <a:defRPr sz="1600" b="1">
                <a:solidFill>
                  <a:schemeClr val="bg1"/>
                </a:solidFill>
                <a:latin typeface="Arial" pitchFamily="34" charset="0"/>
                <a:cs typeface="Arial" pitchFamily="34" charset="0"/>
              </a:defRPr>
            </a:lvl5pPr>
            <a:lvl6pPr marL="2514600" indent="-228600" algn="ctr"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algn="ctr"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algn="ctr"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algn="ctr" eaLnBrk="0" fontAlgn="base" hangingPunct="0">
              <a:spcBef>
                <a:spcPct val="0"/>
              </a:spcBef>
              <a:spcAft>
                <a:spcPct val="0"/>
              </a:spcAft>
              <a:defRPr sz="1600" b="1">
                <a:solidFill>
                  <a:schemeClr val="bg1"/>
                </a:solidFill>
                <a:latin typeface="Arial" pitchFamily="34" charset="0"/>
                <a:cs typeface="Arial" pitchFamily="34" charset="0"/>
              </a:defRPr>
            </a:lvl9pPr>
          </a:lstStyle>
          <a:p>
            <a:pPr marL="180975" indent="-180975" eaLnBrk="0" hangingPunct="0">
              <a:lnSpc>
                <a:spcPct val="140000"/>
              </a:lnSpc>
              <a:buFontTx/>
              <a:buAutoNum type="arabicPeriod"/>
              <a:defRPr/>
            </a:pPr>
            <a:r>
              <a:rPr lang="pl-PL" altLang="pl-PL" sz="1200" dirty="0" err="1" smtClean="0">
                <a:solidFill>
                  <a:schemeClr val="accent2">
                    <a:lumMod val="50000"/>
                  </a:schemeClr>
                </a:solidFill>
              </a:rPr>
              <a:t>Primary</a:t>
            </a:r>
            <a:r>
              <a:rPr lang="pl-PL" altLang="pl-PL" sz="1200" dirty="0" smtClean="0">
                <a:solidFill>
                  <a:schemeClr val="accent2">
                    <a:lumMod val="50000"/>
                  </a:schemeClr>
                </a:solidFill>
              </a:rPr>
              <a:t> Method</a:t>
            </a:r>
          </a:p>
        </p:txBody>
      </p:sp>
      <p:sp>
        <p:nvSpPr>
          <p:cNvPr id="40972" name="Text Box 14"/>
          <p:cNvSpPr txBox="1">
            <a:spLocks noChangeArrowheads="1"/>
          </p:cNvSpPr>
          <p:nvPr/>
        </p:nvSpPr>
        <p:spPr bwMode="auto">
          <a:xfrm>
            <a:off x="874713" y="4725988"/>
            <a:ext cx="1447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190500" indent="-190500">
              <a:defRPr sz="1600" b="1">
                <a:solidFill>
                  <a:schemeClr val="bg1"/>
                </a:solidFill>
                <a:latin typeface="Arial" pitchFamily="34" charset="0"/>
                <a:cs typeface="Arial" pitchFamily="34" charset="0"/>
              </a:defRPr>
            </a:lvl1pPr>
            <a:lvl2pPr marL="742950" indent="-285750">
              <a:defRPr sz="1600" b="1">
                <a:solidFill>
                  <a:schemeClr val="bg1"/>
                </a:solidFill>
                <a:latin typeface="Arial" pitchFamily="34" charset="0"/>
                <a:cs typeface="Arial" pitchFamily="34" charset="0"/>
              </a:defRPr>
            </a:lvl2pPr>
            <a:lvl3pPr marL="1143000" indent="-228600">
              <a:defRPr sz="1600" b="1">
                <a:solidFill>
                  <a:schemeClr val="bg1"/>
                </a:solidFill>
                <a:latin typeface="Arial" pitchFamily="34" charset="0"/>
                <a:cs typeface="Arial" pitchFamily="34" charset="0"/>
              </a:defRPr>
            </a:lvl3pPr>
            <a:lvl4pPr marL="1600200" indent="-228600">
              <a:defRPr sz="1600" b="1">
                <a:solidFill>
                  <a:schemeClr val="bg1"/>
                </a:solidFill>
                <a:latin typeface="Arial" pitchFamily="34" charset="0"/>
                <a:cs typeface="Arial" pitchFamily="34" charset="0"/>
              </a:defRPr>
            </a:lvl4pPr>
            <a:lvl5pPr marL="2057400" indent="-228600">
              <a:defRPr sz="1600" b="1">
                <a:solidFill>
                  <a:schemeClr val="bg1"/>
                </a:solidFill>
                <a:latin typeface="Arial" pitchFamily="34" charset="0"/>
                <a:cs typeface="Arial" pitchFamily="34" charset="0"/>
              </a:defRPr>
            </a:lvl5pPr>
            <a:lvl6pPr marL="2514600" indent="-228600" algn="ctr"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algn="ctr"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algn="ctr"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algn="ctr" eaLnBrk="0" fontAlgn="base" hangingPunct="0">
              <a:spcBef>
                <a:spcPct val="0"/>
              </a:spcBef>
              <a:spcAft>
                <a:spcPct val="0"/>
              </a:spcAft>
              <a:defRPr sz="1600" b="1">
                <a:solidFill>
                  <a:schemeClr val="bg1"/>
                </a:solidFill>
                <a:latin typeface="Arial" pitchFamily="34" charset="0"/>
                <a:cs typeface="Arial" pitchFamily="34" charset="0"/>
              </a:defRPr>
            </a:lvl9pPr>
          </a:lstStyle>
          <a:p>
            <a:pPr marL="180975" indent="-180975" eaLnBrk="0" hangingPunct="0">
              <a:lnSpc>
                <a:spcPct val="140000"/>
              </a:lnSpc>
              <a:buFont typeface="+mj-lt"/>
              <a:buAutoNum type="arabicPeriod" startAt="2"/>
              <a:defRPr/>
            </a:pPr>
            <a:r>
              <a:rPr lang="pl-PL" altLang="pl-PL" sz="1200" dirty="0" err="1" smtClean="0">
                <a:solidFill>
                  <a:schemeClr val="accent2">
                    <a:lumMod val="50000"/>
                  </a:schemeClr>
                </a:solidFill>
              </a:rPr>
              <a:t>Other</a:t>
            </a:r>
            <a:r>
              <a:rPr lang="pl-PL" altLang="pl-PL" sz="1200" dirty="0" smtClean="0">
                <a:solidFill>
                  <a:schemeClr val="accent2">
                    <a:lumMod val="50000"/>
                  </a:schemeClr>
                </a:solidFill>
              </a:rPr>
              <a:t> </a:t>
            </a:r>
            <a:r>
              <a:rPr lang="pl-PL" altLang="pl-PL" sz="1200" dirty="0" err="1" smtClean="0">
                <a:solidFill>
                  <a:schemeClr val="accent2">
                    <a:lumMod val="50000"/>
                  </a:schemeClr>
                </a:solidFill>
              </a:rPr>
              <a:t>possibility</a:t>
            </a:r>
            <a:endParaRPr lang="pl-PL" altLang="pl-PL" sz="1200" dirty="0" smtClean="0">
              <a:solidFill>
                <a:schemeClr val="accent2">
                  <a:lumMod val="50000"/>
                </a:schemeClr>
              </a:solidFill>
            </a:endParaRPr>
          </a:p>
        </p:txBody>
      </p:sp>
      <p:cxnSp>
        <p:nvCxnSpPr>
          <p:cNvPr id="40973" name="AutoShape 18"/>
          <p:cNvCxnSpPr>
            <a:cxnSpLocks noChangeShapeType="1"/>
          </p:cNvCxnSpPr>
          <p:nvPr/>
        </p:nvCxnSpPr>
        <p:spPr bwMode="auto">
          <a:xfrm flipH="1">
            <a:off x="1819275" y="2009775"/>
            <a:ext cx="3844925" cy="3859213"/>
          </a:xfrm>
          <a:prstGeom prst="bentConnector4">
            <a:avLst>
              <a:gd name="adj1" fmla="val -10405"/>
              <a:gd name="adj2" fmla="val 110639"/>
            </a:avLst>
          </a:prstGeom>
        </p:spPr>
        <p:style>
          <a:lnRef idx="2">
            <a:schemeClr val="dk1"/>
          </a:lnRef>
          <a:fillRef idx="0">
            <a:schemeClr val="dk1"/>
          </a:fillRef>
          <a:effectRef idx="1">
            <a:schemeClr val="dk1"/>
          </a:effectRef>
          <a:fontRef idx="minor">
            <a:schemeClr val="tx1"/>
          </a:fontRef>
        </p:style>
      </p:cxnSp>
      <p:sp>
        <p:nvSpPr>
          <p:cNvPr id="40975" name="Text Box 22"/>
          <p:cNvSpPr txBox="1">
            <a:spLocks noChangeArrowheads="1"/>
          </p:cNvSpPr>
          <p:nvPr/>
        </p:nvSpPr>
        <p:spPr bwMode="auto">
          <a:xfrm>
            <a:off x="6291263" y="3774958"/>
            <a:ext cx="2263775" cy="7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600" b="1">
                <a:solidFill>
                  <a:schemeClr val="bg1"/>
                </a:solidFill>
                <a:latin typeface="Arial" pitchFamily="34" charset="0"/>
                <a:cs typeface="Arial" pitchFamily="34" charset="0"/>
              </a:defRPr>
            </a:lvl1pPr>
            <a:lvl2pPr marL="742950" indent="-285750">
              <a:defRPr sz="1600" b="1">
                <a:solidFill>
                  <a:schemeClr val="bg1"/>
                </a:solidFill>
                <a:latin typeface="Arial" pitchFamily="34" charset="0"/>
                <a:cs typeface="Arial" pitchFamily="34" charset="0"/>
              </a:defRPr>
            </a:lvl2pPr>
            <a:lvl3pPr marL="1143000" indent="-228600">
              <a:defRPr sz="1600" b="1">
                <a:solidFill>
                  <a:schemeClr val="bg1"/>
                </a:solidFill>
                <a:latin typeface="Arial" pitchFamily="34" charset="0"/>
                <a:cs typeface="Arial" pitchFamily="34" charset="0"/>
              </a:defRPr>
            </a:lvl3pPr>
            <a:lvl4pPr marL="1600200" indent="-228600">
              <a:defRPr sz="1600" b="1">
                <a:solidFill>
                  <a:schemeClr val="bg1"/>
                </a:solidFill>
                <a:latin typeface="Arial" pitchFamily="34" charset="0"/>
                <a:cs typeface="Arial" pitchFamily="34" charset="0"/>
              </a:defRPr>
            </a:lvl4pPr>
            <a:lvl5pPr marL="2057400" indent="-228600">
              <a:defRPr sz="1600" b="1">
                <a:solidFill>
                  <a:schemeClr val="bg1"/>
                </a:solidFill>
                <a:latin typeface="Arial" pitchFamily="34" charset="0"/>
                <a:cs typeface="Arial" pitchFamily="34" charset="0"/>
              </a:defRPr>
            </a:lvl5pPr>
            <a:lvl6pPr marL="2514600" indent="-228600" algn="ctr"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algn="ctr"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algn="ctr"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algn="ctr" eaLnBrk="0" fontAlgn="base" hangingPunct="0">
              <a:spcBef>
                <a:spcPct val="0"/>
              </a:spcBef>
              <a:spcAft>
                <a:spcPct val="0"/>
              </a:spcAft>
              <a:defRPr sz="1600" b="1">
                <a:solidFill>
                  <a:schemeClr val="bg1"/>
                </a:solidFill>
                <a:latin typeface="Arial" pitchFamily="34" charset="0"/>
                <a:cs typeface="Arial" pitchFamily="34" charset="0"/>
              </a:defRPr>
            </a:lvl9pPr>
          </a:lstStyle>
          <a:p>
            <a:pPr algn="ctr" eaLnBrk="0" hangingPunct="0">
              <a:lnSpc>
                <a:spcPct val="140000"/>
              </a:lnSpc>
              <a:defRPr/>
            </a:pPr>
            <a:r>
              <a:rPr lang="pl-PL" altLang="pl-PL" sz="1200" dirty="0" err="1" smtClean="0">
                <a:solidFill>
                  <a:schemeClr val="bg2">
                    <a:lumMod val="25000"/>
                  </a:schemeClr>
                </a:solidFill>
              </a:rPr>
              <a:t>Documents</a:t>
            </a:r>
            <a:r>
              <a:rPr lang="pl-PL" altLang="pl-PL" sz="1200" dirty="0" smtClean="0">
                <a:solidFill>
                  <a:schemeClr val="bg2">
                    <a:lumMod val="25000"/>
                  </a:schemeClr>
                </a:solidFill>
              </a:rPr>
              <a:t> </a:t>
            </a:r>
            <a:r>
              <a:rPr lang="pl-PL" altLang="pl-PL" sz="1200" dirty="0" err="1" smtClean="0">
                <a:solidFill>
                  <a:schemeClr val="bg2">
                    <a:lumMod val="25000"/>
                  </a:schemeClr>
                </a:solidFill>
              </a:rPr>
              <a:t>subject</a:t>
            </a:r>
            <a:r>
              <a:rPr lang="pl-PL" altLang="pl-PL" sz="1200" dirty="0" smtClean="0">
                <a:solidFill>
                  <a:schemeClr val="bg2">
                    <a:lumMod val="25000"/>
                  </a:schemeClr>
                </a:solidFill>
              </a:rPr>
              <a:t> to </a:t>
            </a:r>
            <a:r>
              <a:rPr lang="pl-PL" altLang="pl-PL" sz="1200" dirty="0" err="1" smtClean="0">
                <a:solidFill>
                  <a:schemeClr val="bg2">
                    <a:lumMod val="25000"/>
                  </a:schemeClr>
                </a:solidFill>
              </a:rPr>
              <a:t>promulgation</a:t>
            </a:r>
            <a:r>
              <a:rPr lang="pl-PL" altLang="pl-PL" sz="1200" dirty="0" smtClean="0">
                <a:solidFill>
                  <a:schemeClr val="bg2">
                    <a:lumMod val="25000"/>
                  </a:schemeClr>
                </a:solidFill>
              </a:rPr>
              <a:t> by the PKN </a:t>
            </a:r>
            <a:r>
              <a:rPr lang="pl-PL" altLang="pl-PL" sz="1200" dirty="0" err="1" smtClean="0">
                <a:solidFill>
                  <a:schemeClr val="bg2">
                    <a:lumMod val="25000"/>
                  </a:schemeClr>
                </a:solidFill>
              </a:rPr>
              <a:t>President</a:t>
            </a:r>
            <a:endParaRPr lang="pl-PL" altLang="pl-PL" sz="1200" dirty="0" smtClean="0">
              <a:solidFill>
                <a:schemeClr val="bg2">
                  <a:lumMod val="25000"/>
                </a:schemeClr>
              </a:solidFill>
            </a:endParaRPr>
          </a:p>
        </p:txBody>
      </p:sp>
      <p:cxnSp>
        <p:nvCxnSpPr>
          <p:cNvPr id="40976" name="AutoShape 10"/>
          <p:cNvCxnSpPr>
            <a:cxnSpLocks noChangeShapeType="1"/>
          </p:cNvCxnSpPr>
          <p:nvPr/>
        </p:nvCxnSpPr>
        <p:spPr bwMode="auto">
          <a:xfrm rot="16200000" flipH="1">
            <a:off x="4613275" y="255588"/>
            <a:ext cx="22225" cy="5597525"/>
          </a:xfrm>
          <a:prstGeom prst="bentConnector3">
            <a:avLst>
              <a:gd name="adj1" fmla="val -1066679"/>
            </a:avLst>
          </a:prstGeom>
        </p:spPr>
        <p:style>
          <a:lnRef idx="2">
            <a:schemeClr val="dk1"/>
          </a:lnRef>
          <a:fillRef idx="0">
            <a:schemeClr val="dk1"/>
          </a:fillRef>
          <a:effectRef idx="1">
            <a:schemeClr val="dk1"/>
          </a:effectRef>
          <a:fontRef idx="minor">
            <a:schemeClr val="tx1"/>
          </a:fontRef>
        </p:style>
      </p:cxnSp>
      <p:sp>
        <p:nvSpPr>
          <p:cNvPr id="40977" name="Text Box 17"/>
          <p:cNvSpPr txBox="1">
            <a:spLocks noChangeArrowheads="1"/>
          </p:cNvSpPr>
          <p:nvPr/>
        </p:nvSpPr>
        <p:spPr bwMode="auto">
          <a:xfrm>
            <a:off x="404812" y="5048250"/>
            <a:ext cx="4191794" cy="1149350"/>
          </a:xfrm>
          <a:prstGeom prst="rect">
            <a:avLst/>
          </a:prstGeom>
          <a:solidFill>
            <a:schemeClr val="accent1">
              <a:lumMod val="60000"/>
              <a:lumOff val="4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0" bIns="0" anchor="ctr"/>
          <a:lstStyle>
            <a:lvl1pPr>
              <a:defRPr sz="1600" b="1">
                <a:solidFill>
                  <a:schemeClr val="bg1"/>
                </a:solidFill>
                <a:latin typeface="Arial" pitchFamily="34" charset="0"/>
                <a:cs typeface="Arial" pitchFamily="34" charset="0"/>
              </a:defRPr>
            </a:lvl1pPr>
            <a:lvl2pPr marL="742950" indent="-285750">
              <a:defRPr sz="1600" b="1">
                <a:solidFill>
                  <a:schemeClr val="bg1"/>
                </a:solidFill>
                <a:latin typeface="Arial" pitchFamily="34" charset="0"/>
                <a:cs typeface="Arial" pitchFamily="34" charset="0"/>
              </a:defRPr>
            </a:lvl2pPr>
            <a:lvl3pPr marL="1143000" indent="-228600">
              <a:defRPr sz="1600" b="1">
                <a:solidFill>
                  <a:schemeClr val="bg1"/>
                </a:solidFill>
                <a:latin typeface="Arial" pitchFamily="34" charset="0"/>
                <a:cs typeface="Arial" pitchFamily="34" charset="0"/>
              </a:defRPr>
            </a:lvl3pPr>
            <a:lvl4pPr marL="1600200" indent="-228600">
              <a:defRPr sz="1600" b="1">
                <a:solidFill>
                  <a:schemeClr val="bg1"/>
                </a:solidFill>
                <a:latin typeface="Arial" pitchFamily="34" charset="0"/>
                <a:cs typeface="Arial" pitchFamily="34" charset="0"/>
              </a:defRPr>
            </a:lvl4pPr>
            <a:lvl5pPr marL="2057400" indent="-228600">
              <a:defRPr sz="1600" b="1">
                <a:solidFill>
                  <a:schemeClr val="bg1"/>
                </a:solidFill>
                <a:latin typeface="Arial" pitchFamily="34" charset="0"/>
                <a:cs typeface="Arial" pitchFamily="34" charset="0"/>
              </a:defRPr>
            </a:lvl5pPr>
            <a:lvl6pPr marL="2514600" indent="-228600" algn="ctr"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algn="ctr"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algn="ctr"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algn="ctr" eaLnBrk="0" fontAlgn="base" hangingPunct="0">
              <a:spcBef>
                <a:spcPct val="0"/>
              </a:spcBef>
              <a:spcAft>
                <a:spcPct val="0"/>
              </a:spcAft>
              <a:defRPr sz="1600" b="1">
                <a:solidFill>
                  <a:schemeClr val="bg1"/>
                </a:solidFill>
                <a:latin typeface="Arial" pitchFamily="34" charset="0"/>
                <a:cs typeface="Arial" pitchFamily="34" charset="0"/>
              </a:defRPr>
            </a:lvl9pPr>
          </a:lstStyle>
          <a:p>
            <a:pPr algn="ctr" eaLnBrk="0" hangingPunct="0">
              <a:lnSpc>
                <a:spcPct val="90000"/>
              </a:lnSpc>
              <a:defRPr/>
            </a:pPr>
            <a:r>
              <a:rPr lang="pl-PL" altLang="pl-PL" sz="1400" dirty="0" err="1" smtClean="0">
                <a:solidFill>
                  <a:schemeClr val="tx1"/>
                </a:solidFill>
              </a:rPr>
              <a:t>Original</a:t>
            </a:r>
            <a:r>
              <a:rPr lang="pl-PL" altLang="pl-PL" sz="1400" dirty="0" smtClean="0">
                <a:solidFill>
                  <a:schemeClr val="tx1"/>
                </a:solidFill>
              </a:rPr>
              <a:t> NATO </a:t>
            </a:r>
            <a:r>
              <a:rPr lang="pl-PL" altLang="pl-PL" sz="1400" dirty="0" err="1" smtClean="0">
                <a:solidFill>
                  <a:schemeClr val="tx1"/>
                </a:solidFill>
              </a:rPr>
              <a:t>document</a:t>
            </a:r>
            <a:r>
              <a:rPr lang="pl-PL" altLang="pl-PL" sz="1400" dirty="0" smtClean="0">
                <a:solidFill>
                  <a:schemeClr val="tx1"/>
                </a:solidFill>
              </a:rPr>
              <a:t> </a:t>
            </a:r>
            <a:br>
              <a:rPr lang="pl-PL" altLang="pl-PL" sz="1400" dirty="0" smtClean="0">
                <a:solidFill>
                  <a:schemeClr val="tx1"/>
                </a:solidFill>
              </a:rPr>
            </a:br>
            <a:r>
              <a:rPr lang="pl-PL" altLang="pl-PL" sz="1400" dirty="0" smtClean="0">
                <a:solidFill>
                  <a:schemeClr val="tx1"/>
                </a:solidFill>
              </a:rPr>
              <a:t>(</a:t>
            </a:r>
            <a:r>
              <a:rPr lang="pl-PL" altLang="pl-PL" sz="1400" dirty="0" err="1" smtClean="0">
                <a:solidFill>
                  <a:schemeClr val="tx1"/>
                </a:solidFill>
              </a:rPr>
              <a:t>full</a:t>
            </a:r>
            <a:r>
              <a:rPr lang="pl-PL" altLang="pl-PL" sz="1400" dirty="0" smtClean="0">
                <a:solidFill>
                  <a:schemeClr val="tx1"/>
                </a:solidFill>
              </a:rPr>
              <a:t> version </a:t>
            </a:r>
            <a:r>
              <a:rPr lang="pl-PL" altLang="pl-PL" sz="1400" dirty="0" err="1" smtClean="0">
                <a:solidFill>
                  <a:schemeClr val="tx1"/>
                </a:solidFill>
              </a:rPr>
              <a:t>without</a:t>
            </a:r>
            <a:r>
              <a:rPr lang="pl-PL" altLang="pl-PL" sz="1400" dirty="0" smtClean="0">
                <a:solidFill>
                  <a:schemeClr val="tx1"/>
                </a:solidFill>
              </a:rPr>
              <a:t> </a:t>
            </a:r>
            <a:r>
              <a:rPr lang="pl-PL" altLang="pl-PL" sz="1400" dirty="0" err="1" smtClean="0">
                <a:solidFill>
                  <a:schemeClr val="tx1"/>
                </a:solidFill>
              </a:rPr>
              <a:t>any</a:t>
            </a:r>
            <a:r>
              <a:rPr lang="pl-PL" altLang="pl-PL" sz="1400" dirty="0" smtClean="0">
                <a:solidFill>
                  <a:schemeClr val="tx1"/>
                </a:solidFill>
              </a:rPr>
              <a:t> </a:t>
            </a:r>
            <a:r>
              <a:rPr lang="pl-PL" altLang="pl-PL" sz="1400" dirty="0" err="1" smtClean="0">
                <a:solidFill>
                  <a:schemeClr val="tx1"/>
                </a:solidFill>
              </a:rPr>
              <a:t>modifications</a:t>
            </a:r>
            <a:r>
              <a:rPr lang="pl-PL" altLang="pl-PL" sz="1400" dirty="0" smtClean="0">
                <a:solidFill>
                  <a:schemeClr val="tx1"/>
                </a:solidFill>
              </a:rPr>
              <a:t>, </a:t>
            </a:r>
            <a:br>
              <a:rPr lang="pl-PL" altLang="pl-PL" sz="1400" dirty="0" smtClean="0">
                <a:solidFill>
                  <a:schemeClr val="tx1"/>
                </a:solidFill>
              </a:rPr>
            </a:br>
            <a:r>
              <a:rPr lang="pl-PL" altLang="pl-PL" sz="1400" dirty="0" err="1" smtClean="0">
                <a:solidFill>
                  <a:schemeClr val="tx1"/>
                </a:solidFill>
              </a:rPr>
              <a:t>exclusions</a:t>
            </a:r>
            <a:r>
              <a:rPr lang="pl-PL" altLang="pl-PL" sz="1400" dirty="0" smtClean="0">
                <a:solidFill>
                  <a:schemeClr val="tx1"/>
                </a:solidFill>
              </a:rPr>
              <a:t> </a:t>
            </a:r>
            <a:r>
              <a:rPr lang="pl-PL" altLang="pl-PL" sz="1400" dirty="0" err="1" smtClean="0">
                <a:solidFill>
                  <a:schemeClr val="tx1"/>
                </a:solidFill>
              </a:rPr>
              <a:t>or</a:t>
            </a:r>
            <a:r>
              <a:rPr lang="pl-PL" altLang="pl-PL" sz="1400" dirty="0" smtClean="0">
                <a:solidFill>
                  <a:schemeClr val="tx1"/>
                </a:solidFill>
              </a:rPr>
              <a:t> </a:t>
            </a:r>
            <a:r>
              <a:rPr lang="pl-PL" altLang="pl-PL" sz="1400" dirty="0" err="1" smtClean="0">
                <a:solidFill>
                  <a:schemeClr val="tx1"/>
                </a:solidFill>
              </a:rPr>
              <a:t>appendixes</a:t>
            </a:r>
            <a:r>
              <a:rPr lang="pl-PL" altLang="pl-PL" sz="1400" dirty="0" smtClean="0">
                <a:solidFill>
                  <a:schemeClr val="tx1"/>
                </a:solidFill>
              </a:rPr>
              <a:t>)</a:t>
            </a:r>
          </a:p>
        </p:txBody>
      </p:sp>
      <p:sp>
        <p:nvSpPr>
          <p:cNvPr id="40978" name="Text Box 6"/>
          <p:cNvSpPr txBox="1">
            <a:spLocks noChangeArrowheads="1"/>
          </p:cNvSpPr>
          <p:nvPr/>
        </p:nvSpPr>
        <p:spPr bwMode="auto">
          <a:xfrm>
            <a:off x="404812" y="2964581"/>
            <a:ext cx="2843213" cy="930350"/>
          </a:xfrm>
          <a:prstGeom prst="rect">
            <a:avLst/>
          </a:prstGeom>
          <a:solidFill>
            <a:schemeClr val="accent3">
              <a:lumMod val="40000"/>
              <a:lumOff val="6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0" bIns="0"/>
          <a:lstStyle>
            <a:defPPr>
              <a:defRPr lang="en-US"/>
            </a:defPPr>
            <a:lvl1pPr>
              <a:lnSpc>
                <a:spcPct val="140000"/>
              </a:lnSpc>
              <a:defRPr sz="1100">
                <a:solidFill>
                  <a:schemeClr val="tx1"/>
                </a:solidFill>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pPr algn="ctr" eaLnBrk="0" hangingPunct="0">
              <a:defRPr/>
            </a:pPr>
            <a:r>
              <a:rPr lang="pl-PL" altLang="pl-PL" sz="1400" dirty="0" err="1" smtClean="0"/>
              <a:t>Defence</a:t>
            </a:r>
            <a:r>
              <a:rPr lang="pl-PL" altLang="pl-PL" sz="1400" dirty="0" smtClean="0"/>
              <a:t> Standard (NO),</a:t>
            </a:r>
            <a:br>
              <a:rPr lang="pl-PL" altLang="pl-PL" sz="1400" dirty="0" smtClean="0"/>
            </a:br>
            <a:r>
              <a:rPr lang="pl-PL" altLang="pl-PL" sz="1400" dirty="0" err="1" smtClean="0"/>
              <a:t>Defence</a:t>
            </a:r>
            <a:r>
              <a:rPr lang="pl-PL" altLang="pl-PL" sz="1400" dirty="0" smtClean="0"/>
              <a:t> </a:t>
            </a:r>
            <a:r>
              <a:rPr lang="pl-PL" altLang="pl-PL" sz="1400" dirty="0" err="1" smtClean="0"/>
              <a:t>Standardization</a:t>
            </a:r>
            <a:r>
              <a:rPr lang="pl-PL" altLang="pl-PL" sz="1400" dirty="0" smtClean="0"/>
              <a:t> </a:t>
            </a:r>
            <a:r>
              <a:rPr lang="pl-PL" altLang="pl-PL" sz="1400" dirty="0" err="1" smtClean="0"/>
              <a:t>Handbook</a:t>
            </a:r>
            <a:r>
              <a:rPr lang="pl-PL" altLang="pl-PL" sz="1400" dirty="0" smtClean="0"/>
              <a:t> (PDNO)</a:t>
            </a:r>
          </a:p>
        </p:txBody>
      </p:sp>
      <p:sp>
        <p:nvSpPr>
          <p:cNvPr id="40979" name="Text Box 12"/>
          <p:cNvSpPr txBox="1">
            <a:spLocks noChangeArrowheads="1"/>
          </p:cNvSpPr>
          <p:nvPr/>
        </p:nvSpPr>
        <p:spPr bwMode="auto">
          <a:xfrm>
            <a:off x="3326606" y="3894138"/>
            <a:ext cx="2543252" cy="1034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600" b="1">
                <a:solidFill>
                  <a:schemeClr val="bg1"/>
                </a:solidFill>
                <a:latin typeface="Arial" pitchFamily="34" charset="0"/>
                <a:cs typeface="Arial" pitchFamily="34" charset="0"/>
              </a:defRPr>
            </a:lvl1pPr>
            <a:lvl2pPr marL="742950" indent="-285750">
              <a:defRPr sz="1600" b="1">
                <a:solidFill>
                  <a:schemeClr val="bg1"/>
                </a:solidFill>
                <a:latin typeface="Arial" pitchFamily="34" charset="0"/>
                <a:cs typeface="Arial" pitchFamily="34" charset="0"/>
              </a:defRPr>
            </a:lvl2pPr>
            <a:lvl3pPr marL="1143000" indent="-228600">
              <a:defRPr sz="1600" b="1">
                <a:solidFill>
                  <a:schemeClr val="bg1"/>
                </a:solidFill>
                <a:latin typeface="Arial" pitchFamily="34" charset="0"/>
                <a:cs typeface="Arial" pitchFamily="34" charset="0"/>
              </a:defRPr>
            </a:lvl3pPr>
            <a:lvl4pPr marL="1600200" indent="-228600">
              <a:defRPr sz="1600" b="1">
                <a:solidFill>
                  <a:schemeClr val="bg1"/>
                </a:solidFill>
                <a:latin typeface="Arial" pitchFamily="34" charset="0"/>
                <a:cs typeface="Arial" pitchFamily="34" charset="0"/>
              </a:defRPr>
            </a:lvl4pPr>
            <a:lvl5pPr marL="2057400" indent="-228600">
              <a:defRPr sz="1600" b="1">
                <a:solidFill>
                  <a:schemeClr val="bg1"/>
                </a:solidFill>
                <a:latin typeface="Arial" pitchFamily="34" charset="0"/>
                <a:cs typeface="Arial" pitchFamily="34" charset="0"/>
              </a:defRPr>
            </a:lvl5pPr>
            <a:lvl6pPr marL="2514600" indent="-228600" algn="ctr"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algn="ctr"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algn="ctr"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algn="ctr" eaLnBrk="0" fontAlgn="base" hangingPunct="0">
              <a:spcBef>
                <a:spcPct val="0"/>
              </a:spcBef>
              <a:spcAft>
                <a:spcPct val="0"/>
              </a:spcAft>
              <a:defRPr sz="1600" b="1">
                <a:solidFill>
                  <a:schemeClr val="bg1"/>
                </a:solidFill>
                <a:latin typeface="Arial" pitchFamily="34" charset="0"/>
                <a:cs typeface="Arial" pitchFamily="34" charset="0"/>
              </a:defRPr>
            </a:lvl9pPr>
          </a:lstStyle>
          <a:p>
            <a:pPr algn="ctr" eaLnBrk="0" hangingPunct="0">
              <a:lnSpc>
                <a:spcPct val="140000"/>
              </a:lnSpc>
              <a:defRPr/>
            </a:pPr>
            <a:r>
              <a:rPr lang="pl-PL" altLang="pl-PL" sz="1200" dirty="0" err="1" smtClean="0">
                <a:solidFill>
                  <a:schemeClr val="bg2">
                    <a:lumMod val="25000"/>
                  </a:schemeClr>
                </a:solidFill>
              </a:rPr>
              <a:t>Documents</a:t>
            </a:r>
            <a:r>
              <a:rPr lang="pl-PL" altLang="pl-PL" sz="1200" dirty="0" smtClean="0">
                <a:solidFill>
                  <a:schemeClr val="bg2">
                    <a:lumMod val="25000"/>
                  </a:schemeClr>
                </a:solidFill>
              </a:rPr>
              <a:t> </a:t>
            </a:r>
            <a:r>
              <a:rPr lang="pl-PL" altLang="pl-PL" sz="1200" dirty="0" err="1" smtClean="0">
                <a:solidFill>
                  <a:schemeClr val="bg2">
                    <a:lumMod val="25000"/>
                  </a:schemeClr>
                </a:solidFill>
              </a:rPr>
              <a:t>subject</a:t>
            </a:r>
            <a:r>
              <a:rPr lang="pl-PL" altLang="pl-PL" sz="1200" dirty="0" smtClean="0">
                <a:solidFill>
                  <a:schemeClr val="bg2">
                    <a:lumMod val="25000"/>
                  </a:schemeClr>
                </a:solidFill>
              </a:rPr>
              <a:t> to KKJ (</a:t>
            </a:r>
            <a:r>
              <a:rPr lang="pl-PL" altLang="pl-PL" sz="1200" dirty="0" err="1" smtClean="0">
                <a:solidFill>
                  <a:schemeClr val="bg2">
                    <a:lumMod val="25000"/>
                  </a:schemeClr>
                </a:solidFill>
              </a:rPr>
              <a:t>Head</a:t>
            </a:r>
            <a:r>
              <a:rPr lang="pl-PL" altLang="pl-PL" sz="1200" dirty="0" smtClean="0">
                <a:solidFill>
                  <a:schemeClr val="bg2">
                    <a:lumMod val="25000"/>
                  </a:schemeClr>
                </a:solidFill>
              </a:rPr>
              <a:t> of </a:t>
            </a:r>
            <a:r>
              <a:rPr lang="pl-PL" altLang="pl-PL" sz="1200" dirty="0" err="1" smtClean="0">
                <a:solidFill>
                  <a:schemeClr val="bg2">
                    <a:lumMod val="25000"/>
                  </a:schemeClr>
                </a:solidFill>
              </a:rPr>
              <a:t>organizational</a:t>
            </a:r>
            <a:r>
              <a:rPr lang="pl-PL" altLang="pl-PL" sz="1200" dirty="0" smtClean="0">
                <a:solidFill>
                  <a:schemeClr val="bg2">
                    <a:lumMod val="25000"/>
                  </a:schemeClr>
                </a:solidFill>
              </a:rPr>
              <a:t> unit </a:t>
            </a:r>
            <a:r>
              <a:rPr lang="pl-PL" altLang="pl-PL" sz="1200" dirty="0" err="1" smtClean="0">
                <a:solidFill>
                  <a:schemeClr val="bg2">
                    <a:lumMod val="25000"/>
                  </a:schemeClr>
                </a:solidFill>
              </a:rPr>
              <a:t>or</a:t>
            </a:r>
            <a:r>
              <a:rPr lang="pl-PL" altLang="pl-PL" sz="1200" dirty="0" smtClean="0">
                <a:solidFill>
                  <a:schemeClr val="bg2">
                    <a:lumMod val="25000"/>
                  </a:schemeClr>
                </a:solidFill>
              </a:rPr>
              <a:t> </a:t>
            </a:r>
            <a:r>
              <a:rPr lang="pl-PL" altLang="pl-PL" sz="1200" dirty="0" err="1" smtClean="0">
                <a:solidFill>
                  <a:schemeClr val="bg2">
                    <a:lumMod val="25000"/>
                  </a:schemeClr>
                </a:solidFill>
              </a:rPr>
              <a:t>cell</a:t>
            </a:r>
            <a:r>
              <a:rPr lang="pl-PL" altLang="pl-PL" sz="1200" dirty="0">
                <a:solidFill>
                  <a:schemeClr val="bg2">
                    <a:lumMod val="25000"/>
                  </a:schemeClr>
                </a:solidFill>
              </a:rPr>
              <a:t>) </a:t>
            </a:r>
            <a:br>
              <a:rPr lang="pl-PL" altLang="pl-PL" sz="1200" dirty="0">
                <a:solidFill>
                  <a:schemeClr val="bg2">
                    <a:lumMod val="25000"/>
                  </a:schemeClr>
                </a:solidFill>
              </a:rPr>
            </a:br>
            <a:r>
              <a:rPr lang="pl-PL" altLang="pl-PL" sz="1200" dirty="0">
                <a:solidFill>
                  <a:schemeClr val="bg2">
                    <a:lumMod val="25000"/>
                  </a:schemeClr>
                </a:solidFill>
              </a:rPr>
              <a:t>for </a:t>
            </a:r>
            <a:r>
              <a:rPr lang="pl-PL" altLang="pl-PL" sz="1200" dirty="0" err="1" smtClean="0">
                <a:solidFill>
                  <a:schemeClr val="bg2">
                    <a:lumMod val="25000"/>
                  </a:schemeClr>
                </a:solidFill>
              </a:rPr>
              <a:t>promulgation</a:t>
            </a:r>
            <a:endParaRPr lang="pl-PL" altLang="pl-PL" sz="1200" dirty="0">
              <a:solidFill>
                <a:schemeClr val="bg2">
                  <a:lumMod val="25000"/>
                </a:schemeClr>
              </a:solidFill>
            </a:endParaRPr>
          </a:p>
          <a:p>
            <a:pPr algn="ctr" eaLnBrk="0" hangingPunct="0">
              <a:lnSpc>
                <a:spcPct val="140000"/>
              </a:lnSpc>
              <a:defRPr/>
            </a:pPr>
            <a:endParaRPr lang="pl-PL" altLang="pl-PL" sz="1200" dirty="0" smtClean="0">
              <a:solidFill>
                <a:schemeClr val="bg2">
                  <a:lumMod val="25000"/>
                </a:schemeClr>
              </a:solidFill>
            </a:endParaRPr>
          </a:p>
        </p:txBody>
      </p:sp>
      <p:cxnSp>
        <p:nvCxnSpPr>
          <p:cNvPr id="6" name="Łącznik prostoliniowy 5"/>
          <p:cNvCxnSpPr/>
          <p:nvPr/>
        </p:nvCxnSpPr>
        <p:spPr>
          <a:xfrm flipV="1">
            <a:off x="4559300" y="2486025"/>
            <a:ext cx="0" cy="582613"/>
          </a:xfrm>
          <a:prstGeom prst="line">
            <a:avLst/>
          </a:prstGeom>
        </p:spPr>
        <p:style>
          <a:lnRef idx="2">
            <a:schemeClr val="dk1"/>
          </a:lnRef>
          <a:fillRef idx="0">
            <a:schemeClr val="dk1"/>
          </a:fillRef>
          <a:effectRef idx="1">
            <a:schemeClr val="dk1"/>
          </a:effectRef>
          <a:fontRef idx="minor">
            <a:schemeClr val="tx1"/>
          </a:fontRef>
        </p:style>
      </p:cxnSp>
      <p:sp>
        <p:nvSpPr>
          <p:cNvPr id="40967" name="Rectangle 8"/>
          <p:cNvSpPr>
            <a:spLocks noChangeArrowheads="1"/>
          </p:cNvSpPr>
          <p:nvPr/>
        </p:nvSpPr>
        <p:spPr bwMode="auto">
          <a:xfrm>
            <a:off x="3248025" y="1532255"/>
            <a:ext cx="2549524" cy="953453"/>
          </a:xfrm>
          <a:prstGeom prst="roundRect">
            <a:avLst/>
          </a:prstGeom>
          <a:solidFill>
            <a:srgbClr val="FF00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0" tIns="0" rIns="0" bIns="0" anchor="ctr">
            <a:spAutoFit/>
          </a:bodyPr>
          <a:lstStyle>
            <a:lvl1pPr>
              <a:defRPr sz="1600" b="1">
                <a:solidFill>
                  <a:schemeClr val="bg1"/>
                </a:solidFill>
                <a:latin typeface="Arial" pitchFamily="34" charset="0"/>
                <a:cs typeface="Arial" pitchFamily="34" charset="0"/>
              </a:defRPr>
            </a:lvl1pPr>
            <a:lvl2pPr marL="742950" indent="-285750">
              <a:defRPr sz="1600" b="1">
                <a:solidFill>
                  <a:schemeClr val="bg1"/>
                </a:solidFill>
                <a:latin typeface="Arial" pitchFamily="34" charset="0"/>
                <a:cs typeface="Arial" pitchFamily="34" charset="0"/>
              </a:defRPr>
            </a:lvl2pPr>
            <a:lvl3pPr marL="1143000" indent="-228600">
              <a:defRPr sz="1600" b="1">
                <a:solidFill>
                  <a:schemeClr val="bg1"/>
                </a:solidFill>
                <a:latin typeface="Arial" pitchFamily="34" charset="0"/>
                <a:cs typeface="Arial" pitchFamily="34" charset="0"/>
              </a:defRPr>
            </a:lvl3pPr>
            <a:lvl4pPr marL="1600200" indent="-228600">
              <a:defRPr sz="1600" b="1">
                <a:solidFill>
                  <a:schemeClr val="bg1"/>
                </a:solidFill>
                <a:latin typeface="Arial" pitchFamily="34" charset="0"/>
                <a:cs typeface="Arial" pitchFamily="34" charset="0"/>
              </a:defRPr>
            </a:lvl4pPr>
            <a:lvl5pPr marL="2057400" indent="-228600">
              <a:defRPr sz="1600" b="1">
                <a:solidFill>
                  <a:schemeClr val="bg1"/>
                </a:solidFill>
                <a:latin typeface="Arial" pitchFamily="34" charset="0"/>
                <a:cs typeface="Arial" pitchFamily="34" charset="0"/>
              </a:defRPr>
            </a:lvl5pPr>
            <a:lvl6pPr marL="2514600" indent="-228600" algn="ctr"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algn="ctr"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algn="ctr"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algn="ctr" eaLnBrk="0" fontAlgn="base" hangingPunct="0">
              <a:spcBef>
                <a:spcPct val="0"/>
              </a:spcBef>
              <a:spcAft>
                <a:spcPct val="0"/>
              </a:spcAft>
              <a:defRPr sz="1600" b="1">
                <a:solidFill>
                  <a:schemeClr val="bg1"/>
                </a:solidFill>
                <a:latin typeface="Arial" pitchFamily="34" charset="0"/>
                <a:cs typeface="Arial" pitchFamily="34" charset="0"/>
              </a:defRPr>
            </a:lvl9pPr>
          </a:lstStyle>
          <a:p>
            <a:pPr algn="ctr" eaLnBrk="0" hangingPunct="0">
              <a:lnSpc>
                <a:spcPct val="140000"/>
              </a:lnSpc>
              <a:spcBef>
                <a:spcPct val="50000"/>
              </a:spcBef>
              <a:spcAft>
                <a:spcPct val="50000"/>
              </a:spcAft>
              <a:defRPr/>
            </a:pPr>
            <a:r>
              <a:rPr lang="pl-PL" altLang="pl-PL" sz="2000" dirty="0" smtClean="0"/>
              <a:t>STANAG,</a:t>
            </a:r>
            <a:br>
              <a:rPr lang="pl-PL" altLang="pl-PL" sz="2000" dirty="0" smtClean="0"/>
            </a:br>
            <a:r>
              <a:rPr lang="pl-PL" altLang="pl-PL" sz="2000" dirty="0" smtClean="0"/>
              <a:t>STANREC,  AP</a:t>
            </a:r>
          </a:p>
        </p:txBody>
      </p:sp>
      <p:sp>
        <p:nvSpPr>
          <p:cNvPr id="18" name="Oval 1044"/>
          <p:cNvSpPr>
            <a:spLocks noChangeArrowheads="1"/>
          </p:cNvSpPr>
          <p:nvPr/>
        </p:nvSpPr>
        <p:spPr bwMode="auto">
          <a:xfrm>
            <a:off x="6291263" y="4954588"/>
            <a:ext cx="2334888" cy="1396055"/>
          </a:xfrm>
          <a:prstGeom prst="ellipse">
            <a:avLst/>
          </a:prstGeom>
          <a:solidFill>
            <a:schemeClr val="accent2">
              <a:lumMod val="40000"/>
              <a:lumOff val="60000"/>
            </a:schemeClr>
          </a:solidFill>
          <a:ln w="1905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defPPr>
              <a:defRPr lang="en-US"/>
            </a:defPPr>
            <a:lvl1pPr algn="l" rtl="0" fontAlgn="base">
              <a:spcBef>
                <a:spcPct val="0"/>
              </a:spcBef>
              <a:spcAft>
                <a:spcPct val="0"/>
              </a:spcAft>
              <a:defRPr sz="1600" b="1" kern="1200">
                <a:solidFill>
                  <a:schemeClr val="bg1"/>
                </a:solidFill>
                <a:latin typeface="Arial" pitchFamily="34" charset="0"/>
                <a:ea typeface="+mn-ea"/>
                <a:cs typeface="Arial" pitchFamily="34" charset="0"/>
              </a:defRPr>
            </a:lvl1pPr>
            <a:lvl2pPr marL="457200" algn="l" rtl="0" fontAlgn="base">
              <a:spcBef>
                <a:spcPct val="0"/>
              </a:spcBef>
              <a:spcAft>
                <a:spcPct val="0"/>
              </a:spcAft>
              <a:defRPr sz="1600" b="1" kern="1200">
                <a:solidFill>
                  <a:schemeClr val="bg1"/>
                </a:solidFill>
                <a:latin typeface="Arial" pitchFamily="34" charset="0"/>
                <a:ea typeface="+mn-ea"/>
                <a:cs typeface="Arial" pitchFamily="34" charset="0"/>
              </a:defRPr>
            </a:lvl2pPr>
            <a:lvl3pPr marL="914400" algn="l" rtl="0" fontAlgn="base">
              <a:spcBef>
                <a:spcPct val="0"/>
              </a:spcBef>
              <a:spcAft>
                <a:spcPct val="0"/>
              </a:spcAft>
              <a:defRPr sz="1600" b="1" kern="1200">
                <a:solidFill>
                  <a:schemeClr val="bg1"/>
                </a:solidFill>
                <a:latin typeface="Arial" pitchFamily="34" charset="0"/>
                <a:ea typeface="+mn-ea"/>
                <a:cs typeface="Arial" pitchFamily="34" charset="0"/>
              </a:defRPr>
            </a:lvl3pPr>
            <a:lvl4pPr marL="1371600" algn="l" rtl="0" fontAlgn="base">
              <a:spcBef>
                <a:spcPct val="0"/>
              </a:spcBef>
              <a:spcAft>
                <a:spcPct val="0"/>
              </a:spcAft>
              <a:defRPr sz="1600" b="1" kern="1200">
                <a:solidFill>
                  <a:schemeClr val="bg1"/>
                </a:solidFill>
                <a:latin typeface="Arial" pitchFamily="34" charset="0"/>
                <a:ea typeface="+mn-ea"/>
                <a:cs typeface="Arial" pitchFamily="34" charset="0"/>
              </a:defRPr>
            </a:lvl4pPr>
            <a:lvl5pPr marL="1828800" algn="l" rtl="0" fontAlgn="base">
              <a:spcBef>
                <a:spcPct val="0"/>
              </a:spcBef>
              <a:spcAft>
                <a:spcPct val="0"/>
              </a:spcAft>
              <a:defRPr sz="1600" b="1" kern="1200">
                <a:solidFill>
                  <a:schemeClr val="bg1"/>
                </a:solidFill>
                <a:latin typeface="Arial" pitchFamily="34" charset="0"/>
                <a:ea typeface="+mn-ea"/>
                <a:cs typeface="Arial" pitchFamily="34" charset="0"/>
              </a:defRPr>
            </a:lvl5pPr>
            <a:lvl6pPr marL="2286000" algn="l" defTabSz="914400" rtl="0" eaLnBrk="1" latinLnBrk="0" hangingPunct="1">
              <a:defRPr sz="1600" b="1" kern="1200">
                <a:solidFill>
                  <a:schemeClr val="bg1"/>
                </a:solidFill>
                <a:latin typeface="Arial" pitchFamily="34" charset="0"/>
                <a:ea typeface="+mn-ea"/>
                <a:cs typeface="Arial" pitchFamily="34" charset="0"/>
              </a:defRPr>
            </a:lvl6pPr>
            <a:lvl7pPr marL="2743200" algn="l" defTabSz="914400" rtl="0" eaLnBrk="1" latinLnBrk="0" hangingPunct="1">
              <a:defRPr sz="1600" b="1" kern="1200">
                <a:solidFill>
                  <a:schemeClr val="bg1"/>
                </a:solidFill>
                <a:latin typeface="Arial" pitchFamily="34" charset="0"/>
                <a:ea typeface="+mn-ea"/>
                <a:cs typeface="Arial" pitchFamily="34" charset="0"/>
              </a:defRPr>
            </a:lvl7pPr>
            <a:lvl8pPr marL="3200400" algn="l" defTabSz="914400" rtl="0" eaLnBrk="1" latinLnBrk="0" hangingPunct="1">
              <a:defRPr sz="1600" b="1" kern="1200">
                <a:solidFill>
                  <a:schemeClr val="bg1"/>
                </a:solidFill>
                <a:latin typeface="Arial" pitchFamily="34" charset="0"/>
                <a:ea typeface="+mn-ea"/>
                <a:cs typeface="Arial" pitchFamily="34" charset="0"/>
              </a:defRPr>
            </a:lvl8pPr>
            <a:lvl9pPr marL="3657600" algn="l" defTabSz="914400" rtl="0" eaLnBrk="1" latinLnBrk="0" hangingPunct="1">
              <a:defRPr sz="1600" b="1" kern="1200">
                <a:solidFill>
                  <a:schemeClr val="bg1"/>
                </a:solidFill>
                <a:latin typeface="Arial" pitchFamily="34" charset="0"/>
                <a:ea typeface="+mn-ea"/>
                <a:cs typeface="Arial" pitchFamily="34" charset="0"/>
              </a:defRPr>
            </a:lvl9pPr>
          </a:lstStyle>
          <a:p>
            <a:pPr algn="ctr" eaLnBrk="0" hangingPunct="0">
              <a:defRPr/>
            </a:pPr>
            <a:r>
              <a:rPr lang="pl-PL" altLang="pl-PL" sz="1400" dirty="0" err="1" smtClean="0">
                <a:solidFill>
                  <a:srgbClr val="C00000"/>
                </a:solidFill>
              </a:rPr>
              <a:t>Doctrines</a:t>
            </a:r>
            <a:r>
              <a:rPr lang="pl-PL" altLang="pl-PL" sz="1400" dirty="0" smtClean="0">
                <a:solidFill>
                  <a:srgbClr val="C00000"/>
                </a:solidFill>
              </a:rPr>
              <a:t> </a:t>
            </a:r>
          </a:p>
          <a:p>
            <a:pPr algn="ctr" eaLnBrk="0" hangingPunct="0">
              <a:defRPr/>
            </a:pPr>
            <a:r>
              <a:rPr lang="pl-PL" altLang="pl-PL" sz="1400" dirty="0" err="1">
                <a:solidFill>
                  <a:srgbClr val="C00000"/>
                </a:solidFill>
              </a:rPr>
              <a:t>D</a:t>
            </a:r>
            <a:r>
              <a:rPr lang="pl-PL" altLang="pl-PL" sz="1400" dirty="0" err="1" smtClean="0">
                <a:solidFill>
                  <a:srgbClr val="C00000"/>
                </a:solidFill>
              </a:rPr>
              <a:t>octrinal</a:t>
            </a:r>
            <a:r>
              <a:rPr lang="pl-PL" altLang="pl-PL" sz="1400" dirty="0" smtClean="0">
                <a:solidFill>
                  <a:srgbClr val="C00000"/>
                </a:solidFill>
              </a:rPr>
              <a:t> </a:t>
            </a:r>
            <a:r>
              <a:rPr lang="pl-PL" altLang="pl-PL" sz="1400" dirty="0" err="1" smtClean="0">
                <a:solidFill>
                  <a:srgbClr val="C00000"/>
                </a:solidFill>
              </a:rPr>
              <a:t>documents</a:t>
            </a:r>
            <a:endParaRPr lang="pl-PL" altLang="pl-PL" sz="1400" dirty="0" smtClean="0">
              <a:solidFill>
                <a:srgbClr val="C00000"/>
              </a:solidFill>
            </a:endParaRPr>
          </a:p>
          <a:p>
            <a:pPr algn="ctr" eaLnBrk="0" hangingPunct="0">
              <a:defRPr/>
            </a:pPr>
            <a:endParaRPr lang="pl-PL" altLang="pl-PL" sz="1200" dirty="0">
              <a:solidFill>
                <a:schemeClr val="tx1"/>
              </a:solidFill>
            </a:endParaRPr>
          </a:p>
          <a:p>
            <a:pPr algn="ctr" eaLnBrk="0" hangingPunct="0">
              <a:defRPr/>
            </a:pPr>
            <a:r>
              <a:rPr lang="pl-PL" altLang="pl-PL" sz="1400" dirty="0" err="1" smtClean="0">
                <a:solidFill>
                  <a:schemeClr val="tx1"/>
                </a:solidFill>
              </a:rPr>
              <a:t>Armed</a:t>
            </a:r>
            <a:r>
              <a:rPr lang="pl-PL" altLang="pl-PL" sz="1400" dirty="0" smtClean="0">
                <a:solidFill>
                  <a:schemeClr val="tx1"/>
                </a:solidFill>
              </a:rPr>
              <a:t> </a:t>
            </a:r>
            <a:r>
              <a:rPr lang="pl-PL" altLang="pl-PL" sz="1400" dirty="0" err="1">
                <a:solidFill>
                  <a:schemeClr val="tx1"/>
                </a:solidFill>
              </a:rPr>
              <a:t>Forces</a:t>
            </a:r>
            <a:r>
              <a:rPr lang="pl-PL" altLang="pl-PL" sz="1400" dirty="0">
                <a:solidFill>
                  <a:schemeClr val="tx1"/>
                </a:solidFill>
              </a:rPr>
              <a:t> </a:t>
            </a:r>
            <a:r>
              <a:rPr lang="pl-PL" altLang="pl-PL" sz="1400" dirty="0" err="1" smtClean="0">
                <a:solidFill>
                  <a:schemeClr val="tx1"/>
                </a:solidFill>
              </a:rPr>
              <a:t>Doctrine</a:t>
            </a:r>
            <a:r>
              <a:rPr lang="pl-PL" altLang="pl-PL" sz="1400" dirty="0" smtClean="0">
                <a:solidFill>
                  <a:schemeClr val="tx1"/>
                </a:solidFill>
              </a:rPr>
              <a:t> </a:t>
            </a:r>
          </a:p>
          <a:p>
            <a:pPr algn="ctr" eaLnBrk="0" hangingPunct="0">
              <a:defRPr/>
            </a:pPr>
            <a:r>
              <a:rPr lang="pl-PL" altLang="pl-PL" sz="1400" dirty="0" smtClean="0">
                <a:solidFill>
                  <a:schemeClr val="tx1"/>
                </a:solidFill>
              </a:rPr>
              <a:t>and Training </a:t>
            </a:r>
            <a:r>
              <a:rPr lang="en-GB" altLang="pl-PL" sz="1400" dirty="0" smtClean="0">
                <a:solidFill>
                  <a:schemeClr val="tx1"/>
                </a:solidFill>
              </a:rPr>
              <a:t>Centre</a:t>
            </a:r>
            <a:endParaRPr lang="pl-PL" altLang="pl-PL" sz="1400" dirty="0" smtClean="0">
              <a:solidFill>
                <a:schemeClr val="tx1"/>
              </a:solidFill>
            </a:endParaRPr>
          </a:p>
          <a:p>
            <a:pPr algn="ctr" eaLnBrk="0" hangingPunct="0">
              <a:defRPr/>
            </a:pPr>
            <a:r>
              <a:rPr lang="pl-PL" altLang="pl-PL" sz="1000" dirty="0" err="1" smtClean="0">
                <a:solidFill>
                  <a:schemeClr val="tx1"/>
                </a:solidFill>
              </a:rPr>
              <a:t>located</a:t>
            </a:r>
            <a:r>
              <a:rPr lang="pl-PL" altLang="pl-PL" sz="1000" dirty="0" smtClean="0">
                <a:solidFill>
                  <a:schemeClr val="tx1"/>
                </a:solidFill>
              </a:rPr>
              <a:t> in Bydgoszcz</a:t>
            </a:r>
            <a:endParaRPr lang="en-GB" altLang="pl-PL" sz="1000" dirty="0">
              <a:solidFill>
                <a:schemeClr val="tx1"/>
              </a:solidFill>
            </a:endParaRPr>
          </a:p>
        </p:txBody>
      </p:sp>
      <p:cxnSp>
        <p:nvCxnSpPr>
          <p:cNvPr id="3" name="Łącznik prosty ze strzałką 2"/>
          <p:cNvCxnSpPr/>
          <p:nvPr/>
        </p:nvCxnSpPr>
        <p:spPr>
          <a:xfrm flipH="1" flipV="1">
            <a:off x="5394188" y="3448152"/>
            <a:ext cx="1460637" cy="1656009"/>
          </a:xfrm>
          <a:prstGeom prst="straightConnector1">
            <a:avLst/>
          </a:prstGeom>
          <a:ln w="53975">
            <a:solidFill>
              <a:srgbClr val="7030A0"/>
            </a:solidFill>
            <a:prstDash val="das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35734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2"/>
          <p:cNvSpPr>
            <a:spLocks noChangeArrowheads="1"/>
          </p:cNvSpPr>
          <p:nvPr/>
        </p:nvSpPr>
        <p:spPr bwMode="auto">
          <a:xfrm>
            <a:off x="316596" y="2318595"/>
            <a:ext cx="8627806" cy="4461858"/>
          </a:xfrm>
          <a:prstGeom prst="rect">
            <a:avLst/>
          </a:prstGeom>
          <a:solidFill>
            <a:srgbClr val="00B0F0">
              <a:alpha val="25000"/>
            </a:srgb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eaLnBrk="0" hangingPunct="0">
              <a:defRPr sz="1600" b="1">
                <a:solidFill>
                  <a:schemeClr val="bg1"/>
                </a:solidFill>
                <a:latin typeface="Arial" pitchFamily="34" charset="0"/>
                <a:cs typeface="Arial" pitchFamily="34" charset="0"/>
              </a:defRPr>
            </a:lvl1pPr>
            <a:lvl2pPr marL="742950" indent="-285750" eaLnBrk="0" hangingPunct="0">
              <a:defRPr sz="1600" b="1">
                <a:solidFill>
                  <a:schemeClr val="bg1"/>
                </a:solidFill>
                <a:latin typeface="Arial" pitchFamily="34" charset="0"/>
                <a:cs typeface="Arial" pitchFamily="34" charset="0"/>
              </a:defRPr>
            </a:lvl2pPr>
            <a:lvl3pPr marL="1143000" indent="-228600" eaLnBrk="0" hangingPunct="0">
              <a:defRPr sz="1600" b="1">
                <a:solidFill>
                  <a:schemeClr val="bg1"/>
                </a:solidFill>
                <a:latin typeface="Arial" pitchFamily="34" charset="0"/>
                <a:cs typeface="Arial" pitchFamily="34" charset="0"/>
              </a:defRPr>
            </a:lvl3pPr>
            <a:lvl4pPr marL="1600200" indent="-228600" eaLnBrk="0" hangingPunct="0">
              <a:defRPr sz="1600" b="1">
                <a:solidFill>
                  <a:schemeClr val="bg1"/>
                </a:solidFill>
                <a:latin typeface="Arial" pitchFamily="34" charset="0"/>
                <a:cs typeface="Arial" pitchFamily="34" charset="0"/>
              </a:defRPr>
            </a:lvl4pPr>
            <a:lvl5pPr marL="2057400" indent="-228600" eaLnBrk="0" hangingPunct="0">
              <a:defRPr sz="16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600" b="1">
                <a:solidFill>
                  <a:schemeClr val="bg1"/>
                </a:solidFill>
                <a:latin typeface="Arial" pitchFamily="34" charset="0"/>
                <a:cs typeface="Arial" pitchFamily="34" charset="0"/>
              </a:defRPr>
            </a:lvl9pPr>
          </a:lstStyle>
          <a:p>
            <a:pPr algn="ctr">
              <a:defRPr/>
            </a:pPr>
            <a:endParaRPr lang="en-GB" altLang="pl-PL" sz="2000" smtClean="0">
              <a:solidFill>
                <a:schemeClr val="tx1"/>
              </a:solidFill>
              <a:effectLst>
                <a:outerShdw blurRad="38100" dist="38100" dir="2700000" algn="tl">
                  <a:srgbClr val="000000">
                    <a:alpha val="43137"/>
                  </a:srgbClr>
                </a:outerShdw>
              </a:effectLst>
            </a:endParaRPr>
          </a:p>
        </p:txBody>
      </p:sp>
      <p:sp>
        <p:nvSpPr>
          <p:cNvPr id="37" name="Strzałka w dół 36"/>
          <p:cNvSpPr/>
          <p:nvPr/>
        </p:nvSpPr>
        <p:spPr bwMode="auto">
          <a:xfrm>
            <a:off x="4216731" y="2967747"/>
            <a:ext cx="796256" cy="1072441"/>
          </a:xfrm>
          <a:prstGeom prst="downArrow">
            <a:avLst>
              <a:gd name="adj1" fmla="val 50000"/>
              <a:gd name="adj2" fmla="val 29333"/>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schemeClr val="tx1"/>
              </a:solidFill>
              <a:latin typeface="Arial" pitchFamily="34" charset="0"/>
              <a:cs typeface="Arial" pitchFamily="34" charset="0"/>
            </a:endParaRPr>
          </a:p>
        </p:txBody>
      </p:sp>
      <p:sp>
        <p:nvSpPr>
          <p:cNvPr id="38" name="Rectangle 54"/>
          <p:cNvSpPr>
            <a:spLocks noChangeArrowheads="1"/>
          </p:cNvSpPr>
          <p:nvPr/>
        </p:nvSpPr>
        <p:spPr bwMode="auto">
          <a:xfrm>
            <a:off x="3544487" y="4101743"/>
            <a:ext cx="2055022" cy="2537364"/>
          </a:xfrm>
          <a:prstGeom prst="rect">
            <a:avLst/>
          </a:prstGeom>
          <a:solidFill>
            <a:schemeClr val="accent6">
              <a:lumMod val="20000"/>
              <a:lumOff val="8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pl-PL" dirty="0">
              <a:solidFill>
                <a:schemeClr val="tx1"/>
              </a:solidFill>
            </a:endParaRPr>
          </a:p>
        </p:txBody>
      </p:sp>
      <p:cxnSp>
        <p:nvCxnSpPr>
          <p:cNvPr id="52" name="Łącznik prosty ze strzałką 51"/>
          <p:cNvCxnSpPr/>
          <p:nvPr/>
        </p:nvCxnSpPr>
        <p:spPr bwMode="auto">
          <a:xfrm>
            <a:off x="3275409" y="5651500"/>
            <a:ext cx="2596634" cy="0"/>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cxnSp>
        <p:nvCxnSpPr>
          <p:cNvPr id="51" name="Łącznik prosty ze strzałką 50"/>
          <p:cNvCxnSpPr/>
          <p:nvPr/>
        </p:nvCxnSpPr>
        <p:spPr bwMode="auto">
          <a:xfrm>
            <a:off x="3296047" y="5114925"/>
            <a:ext cx="2575996" cy="0"/>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cxnSp>
        <p:nvCxnSpPr>
          <p:cNvPr id="9" name="Łącznik prosty ze strzałką 8"/>
          <p:cNvCxnSpPr/>
          <p:nvPr/>
        </p:nvCxnSpPr>
        <p:spPr bwMode="auto">
          <a:xfrm>
            <a:off x="3275544" y="4565650"/>
            <a:ext cx="2596499" cy="0"/>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cxnSp>
        <p:nvCxnSpPr>
          <p:cNvPr id="45" name="Łącznik prosty ze strzałką 44"/>
          <p:cNvCxnSpPr/>
          <p:nvPr/>
        </p:nvCxnSpPr>
        <p:spPr bwMode="auto">
          <a:xfrm>
            <a:off x="896938" y="5711825"/>
            <a:ext cx="749606" cy="0"/>
          </a:xfrm>
          <a:prstGeom prst="straightConnector1">
            <a:avLst/>
          </a:prstGeom>
          <a:ln>
            <a:solidFill>
              <a:schemeClr val="accent1">
                <a:lumMod val="50000"/>
              </a:schemeClr>
            </a:solidFill>
            <a:tailEnd type="arrow"/>
          </a:ln>
        </p:spPr>
        <p:style>
          <a:lnRef idx="3">
            <a:schemeClr val="dk1"/>
          </a:lnRef>
          <a:fillRef idx="0">
            <a:schemeClr val="dk1"/>
          </a:fillRef>
          <a:effectRef idx="2">
            <a:schemeClr val="dk1"/>
          </a:effectRef>
          <a:fontRef idx="minor">
            <a:schemeClr val="tx1"/>
          </a:fontRef>
        </p:style>
      </p:cxnSp>
      <p:cxnSp>
        <p:nvCxnSpPr>
          <p:cNvPr id="4" name="Łącznik prosty ze strzałką 3"/>
          <p:cNvCxnSpPr/>
          <p:nvPr/>
        </p:nvCxnSpPr>
        <p:spPr bwMode="auto">
          <a:xfrm>
            <a:off x="896938" y="5016500"/>
            <a:ext cx="749606" cy="0"/>
          </a:xfrm>
          <a:prstGeom prst="straightConnector1">
            <a:avLst/>
          </a:prstGeom>
          <a:ln>
            <a:solidFill>
              <a:schemeClr val="accent1">
                <a:lumMod val="50000"/>
              </a:schemeClr>
            </a:solidFill>
            <a:tailEnd type="arrow"/>
          </a:ln>
        </p:spPr>
        <p:style>
          <a:lnRef idx="3">
            <a:schemeClr val="dk1"/>
          </a:lnRef>
          <a:fillRef idx="0">
            <a:schemeClr val="dk1"/>
          </a:fillRef>
          <a:effectRef idx="2">
            <a:schemeClr val="dk1"/>
          </a:effectRef>
          <a:fontRef idx="minor">
            <a:schemeClr val="tx1"/>
          </a:fontRef>
        </p:style>
      </p:cxnSp>
      <p:sp>
        <p:nvSpPr>
          <p:cNvPr id="107" name="Rectangle 54"/>
          <p:cNvSpPr>
            <a:spLocks noChangeArrowheads="1"/>
          </p:cNvSpPr>
          <p:nvPr/>
        </p:nvSpPr>
        <p:spPr bwMode="auto">
          <a:xfrm>
            <a:off x="1646544" y="4061874"/>
            <a:ext cx="1644230" cy="2537364"/>
          </a:xfrm>
          <a:prstGeom prst="rect">
            <a:avLst/>
          </a:prstGeom>
          <a:solidFill>
            <a:schemeClr val="accent6">
              <a:lumMod val="20000"/>
              <a:lumOff val="8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pl-PL" dirty="0">
              <a:solidFill>
                <a:schemeClr val="tx1"/>
              </a:solidFill>
            </a:endParaRPr>
          </a:p>
        </p:txBody>
      </p:sp>
      <p:sp>
        <p:nvSpPr>
          <p:cNvPr id="82" name="Rectangle 54"/>
          <p:cNvSpPr>
            <a:spLocks noChangeArrowheads="1"/>
          </p:cNvSpPr>
          <p:nvPr/>
        </p:nvSpPr>
        <p:spPr bwMode="auto">
          <a:xfrm>
            <a:off x="5872043" y="4100849"/>
            <a:ext cx="2117553" cy="2559246"/>
          </a:xfrm>
          <a:prstGeom prst="rect">
            <a:avLst/>
          </a:prstGeom>
          <a:solidFill>
            <a:schemeClr val="bg1">
              <a:lumMod val="95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pl-PL" dirty="0">
              <a:solidFill>
                <a:schemeClr val="tx1"/>
              </a:solidFill>
            </a:endParaRPr>
          </a:p>
        </p:txBody>
      </p:sp>
      <p:sp>
        <p:nvSpPr>
          <p:cNvPr id="6164" name="pole tekstowe 85"/>
          <p:cNvSpPr txBox="1">
            <a:spLocks noChangeArrowheads="1"/>
          </p:cNvSpPr>
          <p:nvPr/>
        </p:nvSpPr>
        <p:spPr bwMode="auto">
          <a:xfrm>
            <a:off x="5783263" y="4162425"/>
            <a:ext cx="23336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rgbClr val="FFFFFF"/>
                </a:solidFill>
                <a:latin typeface="Arial" charset="0"/>
              </a:defRPr>
            </a:lvl1pPr>
            <a:lvl2pPr marL="742950" indent="-285750">
              <a:defRPr sz="1400" b="1">
                <a:solidFill>
                  <a:srgbClr val="FFFFFF"/>
                </a:solidFill>
                <a:latin typeface="Arial" charset="0"/>
              </a:defRPr>
            </a:lvl2pPr>
            <a:lvl3pPr marL="1143000" indent="-228600">
              <a:defRPr sz="1400" b="1">
                <a:solidFill>
                  <a:srgbClr val="FFFFFF"/>
                </a:solidFill>
                <a:latin typeface="Arial" charset="0"/>
              </a:defRPr>
            </a:lvl3pPr>
            <a:lvl4pPr marL="1600200" indent="-228600">
              <a:defRPr sz="1400" b="1">
                <a:solidFill>
                  <a:srgbClr val="FFFFFF"/>
                </a:solidFill>
                <a:latin typeface="Arial" charset="0"/>
              </a:defRPr>
            </a:lvl4pPr>
            <a:lvl5pPr marL="2057400" indent="-228600">
              <a:defRPr sz="1400" b="1">
                <a:solidFill>
                  <a:srgbClr val="FFFFFF"/>
                </a:solidFill>
                <a:latin typeface="Arial" charset="0"/>
              </a:defRPr>
            </a:lvl5pPr>
            <a:lvl6pPr marL="2514600" indent="-228600" algn="ctr" eaLnBrk="0" fontAlgn="base" hangingPunct="0">
              <a:spcBef>
                <a:spcPct val="0"/>
              </a:spcBef>
              <a:spcAft>
                <a:spcPct val="0"/>
              </a:spcAft>
              <a:defRPr sz="1400" b="1">
                <a:solidFill>
                  <a:srgbClr val="FFFFFF"/>
                </a:solidFill>
                <a:latin typeface="Arial" charset="0"/>
              </a:defRPr>
            </a:lvl6pPr>
            <a:lvl7pPr marL="2971800" indent="-228600" algn="ctr" eaLnBrk="0" fontAlgn="base" hangingPunct="0">
              <a:spcBef>
                <a:spcPct val="0"/>
              </a:spcBef>
              <a:spcAft>
                <a:spcPct val="0"/>
              </a:spcAft>
              <a:defRPr sz="1400" b="1">
                <a:solidFill>
                  <a:srgbClr val="FFFFFF"/>
                </a:solidFill>
                <a:latin typeface="Arial" charset="0"/>
              </a:defRPr>
            </a:lvl7pPr>
            <a:lvl8pPr marL="3429000" indent="-228600" algn="ctr" eaLnBrk="0" fontAlgn="base" hangingPunct="0">
              <a:spcBef>
                <a:spcPct val="0"/>
              </a:spcBef>
              <a:spcAft>
                <a:spcPct val="0"/>
              </a:spcAft>
              <a:defRPr sz="1400" b="1">
                <a:solidFill>
                  <a:srgbClr val="FFFFFF"/>
                </a:solidFill>
                <a:latin typeface="Arial" charset="0"/>
              </a:defRPr>
            </a:lvl8pPr>
            <a:lvl9pPr marL="3886200" indent="-228600" algn="ctr" eaLnBrk="0" fontAlgn="base" hangingPunct="0">
              <a:spcBef>
                <a:spcPct val="0"/>
              </a:spcBef>
              <a:spcAft>
                <a:spcPct val="0"/>
              </a:spcAft>
              <a:defRPr sz="1400" b="1">
                <a:solidFill>
                  <a:srgbClr val="FFFFFF"/>
                </a:solidFill>
                <a:latin typeface="Arial" charset="0"/>
              </a:defRPr>
            </a:lvl9pPr>
          </a:lstStyle>
          <a:p>
            <a:pPr algn="ctr">
              <a:defRPr/>
            </a:pPr>
            <a:r>
              <a:rPr lang="pl-PL" altLang="pl-PL" sz="1600" dirty="0" err="1" smtClean="0">
                <a:solidFill>
                  <a:srgbClr val="C00000"/>
                </a:solidFill>
                <a:effectLst>
                  <a:outerShdw blurRad="38100" dist="38100" dir="2700000" algn="tl">
                    <a:srgbClr val="000000">
                      <a:alpha val="43137"/>
                    </a:srgbClr>
                  </a:outerShdw>
                </a:effectLst>
                <a:cs typeface="Arial" charset="0"/>
              </a:rPr>
              <a:t>Executive</a:t>
            </a:r>
            <a:r>
              <a:rPr lang="pl-PL" altLang="pl-PL" sz="1600" dirty="0" smtClean="0">
                <a:solidFill>
                  <a:srgbClr val="C00000"/>
                </a:solidFill>
                <a:effectLst>
                  <a:outerShdw blurRad="38100" dist="38100" dir="2700000" algn="tl">
                    <a:srgbClr val="000000">
                      <a:alpha val="43137"/>
                    </a:srgbClr>
                  </a:outerShdw>
                </a:effectLst>
                <a:cs typeface="Arial" charset="0"/>
              </a:rPr>
              <a:t> </a:t>
            </a:r>
            <a:r>
              <a:rPr lang="pl-PL" altLang="pl-PL" sz="1600" dirty="0" err="1" smtClean="0">
                <a:solidFill>
                  <a:srgbClr val="C00000"/>
                </a:solidFill>
                <a:effectLst>
                  <a:outerShdw blurRad="38100" dist="38100" dir="2700000" algn="tl">
                    <a:srgbClr val="000000">
                      <a:alpha val="43137"/>
                    </a:srgbClr>
                  </a:outerShdw>
                </a:effectLst>
                <a:cs typeface="Arial" charset="0"/>
              </a:rPr>
              <a:t>document</a:t>
            </a:r>
            <a:endParaRPr lang="pl-PL" altLang="pl-PL" sz="1600" dirty="0">
              <a:solidFill>
                <a:srgbClr val="C00000"/>
              </a:solidFill>
              <a:effectLst>
                <a:outerShdw blurRad="38100" dist="38100" dir="2700000" algn="tl">
                  <a:srgbClr val="000000">
                    <a:alpha val="43137"/>
                  </a:srgbClr>
                </a:outerShdw>
              </a:effectLst>
              <a:cs typeface="Arial" charset="0"/>
            </a:endParaRPr>
          </a:p>
        </p:txBody>
      </p:sp>
      <p:sp>
        <p:nvSpPr>
          <p:cNvPr id="96" name="Prostokąt z rogami ściętymi po przekątnej 95"/>
          <p:cNvSpPr/>
          <p:nvPr/>
        </p:nvSpPr>
        <p:spPr bwMode="auto">
          <a:xfrm>
            <a:off x="6007696" y="5045748"/>
            <a:ext cx="1846257" cy="300188"/>
          </a:xfrm>
          <a:prstGeom prst="snip2Diag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dirty="0">
                <a:solidFill>
                  <a:schemeClr val="tx1"/>
                </a:solidFill>
                <a:latin typeface="Arial" pitchFamily="34" charset="0"/>
                <a:cs typeface="Arial" pitchFamily="34" charset="0"/>
              </a:rPr>
              <a:t>ORDER</a:t>
            </a:r>
          </a:p>
        </p:txBody>
      </p:sp>
      <p:sp>
        <p:nvSpPr>
          <p:cNvPr id="102" name="Prostokąt z rogami ściętymi po przekątnej 101"/>
          <p:cNvSpPr/>
          <p:nvPr/>
        </p:nvSpPr>
        <p:spPr bwMode="auto">
          <a:xfrm>
            <a:off x="1759971" y="5942055"/>
            <a:ext cx="1434650" cy="461596"/>
          </a:xfrm>
          <a:prstGeom prst="snip2Diag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dirty="0">
                <a:solidFill>
                  <a:schemeClr val="tx1"/>
                </a:solidFill>
                <a:latin typeface="Arial" pitchFamily="34" charset="0"/>
                <a:cs typeface="Arial" pitchFamily="34" charset="0"/>
              </a:rPr>
              <a:t>PDNO</a:t>
            </a:r>
          </a:p>
        </p:txBody>
      </p:sp>
      <p:sp>
        <p:nvSpPr>
          <p:cNvPr id="103" name="Prostokąt z rogami ściętymi po przekątnej 102"/>
          <p:cNvSpPr/>
          <p:nvPr/>
        </p:nvSpPr>
        <p:spPr bwMode="auto">
          <a:xfrm>
            <a:off x="6007604" y="4627387"/>
            <a:ext cx="1846257" cy="300188"/>
          </a:xfrm>
          <a:prstGeom prst="snip2Diag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dirty="0">
                <a:solidFill>
                  <a:schemeClr val="tx1"/>
                </a:solidFill>
                <a:latin typeface="Arial" pitchFamily="34" charset="0"/>
                <a:cs typeface="Arial" pitchFamily="34" charset="0"/>
              </a:rPr>
              <a:t>DOCTRINE</a:t>
            </a:r>
          </a:p>
        </p:txBody>
      </p:sp>
      <p:sp>
        <p:nvSpPr>
          <p:cNvPr id="104" name="Prostokąt z rogami ściętymi po przekątnej 103"/>
          <p:cNvSpPr/>
          <p:nvPr/>
        </p:nvSpPr>
        <p:spPr bwMode="auto">
          <a:xfrm>
            <a:off x="6007690" y="5848720"/>
            <a:ext cx="1846257" cy="300188"/>
          </a:xfrm>
          <a:prstGeom prst="snip2Diag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dirty="0">
                <a:solidFill>
                  <a:schemeClr val="tx1"/>
                </a:solidFill>
                <a:latin typeface="Arial" pitchFamily="34" charset="0"/>
                <a:cs typeface="Arial" pitchFamily="34" charset="0"/>
              </a:rPr>
              <a:t>GUIDANCE</a:t>
            </a:r>
          </a:p>
        </p:txBody>
      </p:sp>
      <p:sp>
        <p:nvSpPr>
          <p:cNvPr id="105" name="Prostokąt z rogami ściętymi po przekątnej 104"/>
          <p:cNvSpPr/>
          <p:nvPr/>
        </p:nvSpPr>
        <p:spPr bwMode="auto">
          <a:xfrm>
            <a:off x="6007696" y="5438645"/>
            <a:ext cx="1846257" cy="300188"/>
          </a:xfrm>
          <a:prstGeom prst="snip2Diag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dirty="0">
                <a:solidFill>
                  <a:schemeClr val="tx1"/>
                </a:solidFill>
                <a:latin typeface="Arial" pitchFamily="34" charset="0"/>
                <a:cs typeface="Arial" pitchFamily="34" charset="0"/>
              </a:rPr>
              <a:t>REGULATION</a:t>
            </a:r>
          </a:p>
        </p:txBody>
      </p:sp>
      <p:sp>
        <p:nvSpPr>
          <p:cNvPr id="106" name="Prostokąt z rogami ściętymi po przekątnej 105"/>
          <p:cNvSpPr/>
          <p:nvPr/>
        </p:nvSpPr>
        <p:spPr bwMode="auto">
          <a:xfrm>
            <a:off x="6007696" y="6259463"/>
            <a:ext cx="1846257" cy="300188"/>
          </a:xfrm>
          <a:prstGeom prst="snip2Diag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dirty="0">
                <a:solidFill>
                  <a:schemeClr val="tx1"/>
                </a:solidFill>
                <a:latin typeface="Arial" pitchFamily="34" charset="0"/>
                <a:cs typeface="Arial" pitchFamily="34" charset="0"/>
              </a:rPr>
              <a:t>HANDBOOK</a:t>
            </a:r>
          </a:p>
        </p:txBody>
      </p:sp>
      <p:sp>
        <p:nvSpPr>
          <p:cNvPr id="6183" name="pole tekstowe 107"/>
          <p:cNvSpPr txBox="1">
            <a:spLocks noChangeArrowheads="1"/>
          </p:cNvSpPr>
          <p:nvPr/>
        </p:nvSpPr>
        <p:spPr bwMode="auto">
          <a:xfrm>
            <a:off x="1666875" y="4256088"/>
            <a:ext cx="16446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rgbClr val="FFFFFF"/>
                </a:solidFill>
                <a:latin typeface="Arial" charset="0"/>
              </a:defRPr>
            </a:lvl1pPr>
            <a:lvl2pPr marL="742950" indent="-285750">
              <a:defRPr sz="1400" b="1">
                <a:solidFill>
                  <a:srgbClr val="FFFFFF"/>
                </a:solidFill>
                <a:latin typeface="Arial" charset="0"/>
              </a:defRPr>
            </a:lvl2pPr>
            <a:lvl3pPr marL="1143000" indent="-228600">
              <a:defRPr sz="1400" b="1">
                <a:solidFill>
                  <a:srgbClr val="FFFFFF"/>
                </a:solidFill>
                <a:latin typeface="Arial" charset="0"/>
              </a:defRPr>
            </a:lvl3pPr>
            <a:lvl4pPr marL="1600200" indent="-228600">
              <a:defRPr sz="1400" b="1">
                <a:solidFill>
                  <a:srgbClr val="FFFFFF"/>
                </a:solidFill>
                <a:latin typeface="Arial" charset="0"/>
              </a:defRPr>
            </a:lvl4pPr>
            <a:lvl5pPr marL="2057400" indent="-228600">
              <a:defRPr sz="1400" b="1">
                <a:solidFill>
                  <a:srgbClr val="FFFFFF"/>
                </a:solidFill>
                <a:latin typeface="Arial" charset="0"/>
              </a:defRPr>
            </a:lvl5pPr>
            <a:lvl6pPr marL="2514600" indent="-228600" algn="ctr" eaLnBrk="0" fontAlgn="base" hangingPunct="0">
              <a:spcBef>
                <a:spcPct val="0"/>
              </a:spcBef>
              <a:spcAft>
                <a:spcPct val="0"/>
              </a:spcAft>
              <a:defRPr sz="1400" b="1">
                <a:solidFill>
                  <a:srgbClr val="FFFFFF"/>
                </a:solidFill>
                <a:latin typeface="Arial" charset="0"/>
              </a:defRPr>
            </a:lvl6pPr>
            <a:lvl7pPr marL="2971800" indent="-228600" algn="ctr" eaLnBrk="0" fontAlgn="base" hangingPunct="0">
              <a:spcBef>
                <a:spcPct val="0"/>
              </a:spcBef>
              <a:spcAft>
                <a:spcPct val="0"/>
              </a:spcAft>
              <a:defRPr sz="1400" b="1">
                <a:solidFill>
                  <a:srgbClr val="FFFFFF"/>
                </a:solidFill>
                <a:latin typeface="Arial" charset="0"/>
              </a:defRPr>
            </a:lvl7pPr>
            <a:lvl8pPr marL="3429000" indent="-228600" algn="ctr" eaLnBrk="0" fontAlgn="base" hangingPunct="0">
              <a:spcBef>
                <a:spcPct val="0"/>
              </a:spcBef>
              <a:spcAft>
                <a:spcPct val="0"/>
              </a:spcAft>
              <a:defRPr sz="1400" b="1">
                <a:solidFill>
                  <a:srgbClr val="FFFFFF"/>
                </a:solidFill>
                <a:latin typeface="Arial" charset="0"/>
              </a:defRPr>
            </a:lvl8pPr>
            <a:lvl9pPr marL="3886200" indent="-228600" algn="ctr" eaLnBrk="0" fontAlgn="base" hangingPunct="0">
              <a:spcBef>
                <a:spcPct val="0"/>
              </a:spcBef>
              <a:spcAft>
                <a:spcPct val="0"/>
              </a:spcAft>
              <a:defRPr sz="1400" b="1">
                <a:solidFill>
                  <a:srgbClr val="FFFFFF"/>
                </a:solidFill>
                <a:latin typeface="Arial" charset="0"/>
              </a:defRPr>
            </a:lvl9pPr>
          </a:lstStyle>
          <a:p>
            <a:pPr algn="ctr">
              <a:defRPr/>
            </a:pPr>
            <a:r>
              <a:rPr lang="pl-PL" altLang="pl-PL" sz="1800" dirty="0" smtClean="0">
                <a:solidFill>
                  <a:srgbClr val="C00000"/>
                </a:solidFill>
                <a:effectLst>
                  <a:outerShdw blurRad="38100" dist="38100" dir="2700000" algn="tl">
                    <a:srgbClr val="000000">
                      <a:alpha val="43137"/>
                    </a:srgbClr>
                  </a:outerShdw>
                </a:effectLst>
                <a:cs typeface="Arial" charset="0"/>
              </a:rPr>
              <a:t>Standard</a:t>
            </a:r>
            <a:endParaRPr lang="pl-PL" altLang="pl-PL" sz="1800" dirty="0">
              <a:solidFill>
                <a:srgbClr val="C00000"/>
              </a:solidFill>
              <a:effectLst>
                <a:outerShdw blurRad="38100" dist="38100" dir="2700000" algn="tl">
                  <a:srgbClr val="000000">
                    <a:alpha val="43137"/>
                  </a:srgbClr>
                </a:outerShdw>
              </a:effectLst>
              <a:cs typeface="Arial" charset="0"/>
            </a:endParaRPr>
          </a:p>
        </p:txBody>
      </p:sp>
      <p:sp>
        <p:nvSpPr>
          <p:cNvPr id="109" name="Prostokąt z rogami ściętymi po przekątnej 108"/>
          <p:cNvSpPr/>
          <p:nvPr/>
        </p:nvSpPr>
        <p:spPr bwMode="auto">
          <a:xfrm>
            <a:off x="104775" y="4728884"/>
            <a:ext cx="1253976" cy="512015"/>
          </a:xfrm>
          <a:prstGeom prst="snip2Diag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dirty="0">
                <a:solidFill>
                  <a:schemeClr val="tx1"/>
                </a:solidFill>
                <a:latin typeface="Arial" pitchFamily="34" charset="0"/>
                <a:cs typeface="Arial" pitchFamily="34" charset="0"/>
              </a:rPr>
              <a:t>KT 176</a:t>
            </a:r>
          </a:p>
        </p:txBody>
      </p:sp>
      <p:sp>
        <p:nvSpPr>
          <p:cNvPr id="110" name="Prostokąt z rogami ściętymi po przekątnej 109"/>
          <p:cNvSpPr/>
          <p:nvPr/>
        </p:nvSpPr>
        <p:spPr bwMode="auto">
          <a:xfrm>
            <a:off x="1759967" y="5347743"/>
            <a:ext cx="1434650" cy="461596"/>
          </a:xfrm>
          <a:prstGeom prst="snip2Diag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dirty="0">
                <a:solidFill>
                  <a:schemeClr val="tx1"/>
                </a:solidFill>
                <a:latin typeface="Arial" pitchFamily="34" charset="0"/>
                <a:cs typeface="Arial" pitchFamily="34" charset="0"/>
              </a:rPr>
              <a:t>NO</a:t>
            </a:r>
          </a:p>
        </p:txBody>
      </p:sp>
      <p:sp>
        <p:nvSpPr>
          <p:cNvPr id="30" name="Prostokąt z rogami ściętymi po przekątnej 29"/>
          <p:cNvSpPr/>
          <p:nvPr/>
        </p:nvSpPr>
        <p:spPr bwMode="auto">
          <a:xfrm>
            <a:off x="104775" y="5578540"/>
            <a:ext cx="1253976" cy="461596"/>
          </a:xfrm>
          <a:prstGeom prst="snip2Diag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dirty="0">
                <a:solidFill>
                  <a:schemeClr val="tx1"/>
                </a:solidFill>
                <a:latin typeface="Arial" pitchFamily="34" charset="0"/>
                <a:cs typeface="Arial" pitchFamily="34" charset="0"/>
              </a:rPr>
              <a:t>WKN</a:t>
            </a:r>
          </a:p>
        </p:txBody>
      </p:sp>
      <p:sp>
        <p:nvSpPr>
          <p:cNvPr id="32" name="Prostokąt z rogami ściętymi po przekątnej 31"/>
          <p:cNvSpPr/>
          <p:nvPr/>
        </p:nvSpPr>
        <p:spPr bwMode="auto">
          <a:xfrm>
            <a:off x="3626583" y="4498289"/>
            <a:ext cx="1832889" cy="429286"/>
          </a:xfrm>
          <a:prstGeom prst="snip2Diag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400" dirty="0" err="1">
                <a:solidFill>
                  <a:schemeClr val="tx1"/>
                </a:solidFill>
                <a:latin typeface="Arial" pitchFamily="34" charset="0"/>
                <a:cs typeface="Arial" pitchFamily="34" charset="0"/>
              </a:rPr>
              <a:t>Armed</a:t>
            </a:r>
            <a:r>
              <a:rPr lang="pl-PL" sz="1400" dirty="0">
                <a:solidFill>
                  <a:schemeClr val="tx1"/>
                </a:solidFill>
                <a:latin typeface="Arial" pitchFamily="34" charset="0"/>
                <a:cs typeface="Arial" pitchFamily="34" charset="0"/>
              </a:rPr>
              <a:t> </a:t>
            </a:r>
            <a:r>
              <a:rPr lang="pl-PL" sz="1400" dirty="0" err="1">
                <a:solidFill>
                  <a:schemeClr val="tx1"/>
                </a:solidFill>
                <a:latin typeface="Arial" pitchFamily="34" charset="0"/>
                <a:cs typeface="Arial" pitchFamily="34" charset="0"/>
              </a:rPr>
              <a:t>Forces</a:t>
            </a:r>
            <a:r>
              <a:rPr lang="pl-PL" sz="1400" dirty="0">
                <a:solidFill>
                  <a:schemeClr val="tx1"/>
                </a:solidFill>
                <a:latin typeface="Arial" pitchFamily="34" charset="0"/>
                <a:cs typeface="Arial" pitchFamily="34" charset="0"/>
              </a:rPr>
              <a:t> General </a:t>
            </a:r>
            <a:r>
              <a:rPr lang="pl-PL" sz="1400" dirty="0" err="1">
                <a:solidFill>
                  <a:schemeClr val="tx1"/>
                </a:solidFill>
                <a:latin typeface="Arial" pitchFamily="34" charset="0"/>
                <a:cs typeface="Arial" pitchFamily="34" charset="0"/>
              </a:rPr>
              <a:t>Command</a:t>
            </a:r>
            <a:endParaRPr lang="pl-PL" sz="1400" dirty="0">
              <a:solidFill>
                <a:schemeClr val="tx1"/>
              </a:solidFill>
              <a:latin typeface="Arial" pitchFamily="34" charset="0"/>
              <a:cs typeface="Arial" pitchFamily="34" charset="0"/>
            </a:endParaRPr>
          </a:p>
        </p:txBody>
      </p:sp>
      <p:sp>
        <p:nvSpPr>
          <p:cNvPr id="33" name="Prostokąt z rogami ściętymi po przekątnej 32"/>
          <p:cNvSpPr/>
          <p:nvPr/>
        </p:nvSpPr>
        <p:spPr bwMode="auto">
          <a:xfrm>
            <a:off x="3729765" y="5024760"/>
            <a:ext cx="1709947" cy="461596"/>
          </a:xfrm>
          <a:prstGeom prst="snip2Diag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dirty="0">
                <a:solidFill>
                  <a:schemeClr val="tx1"/>
                </a:solidFill>
                <a:latin typeface="Arial" pitchFamily="34" charset="0"/>
                <a:cs typeface="Arial" pitchFamily="34" charset="0"/>
              </a:rPr>
              <a:t>General Staff</a:t>
            </a:r>
          </a:p>
        </p:txBody>
      </p:sp>
      <p:sp>
        <p:nvSpPr>
          <p:cNvPr id="34" name="Prostokąt z rogami ściętymi po przekątnej 33"/>
          <p:cNvSpPr/>
          <p:nvPr/>
        </p:nvSpPr>
        <p:spPr bwMode="auto">
          <a:xfrm>
            <a:off x="3729765" y="5567751"/>
            <a:ext cx="1709947" cy="461596"/>
          </a:xfrm>
          <a:prstGeom prst="snip2Diag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dirty="0" err="1">
                <a:solidFill>
                  <a:schemeClr val="tx1"/>
                </a:solidFill>
                <a:latin typeface="Arial" pitchFamily="34" charset="0"/>
                <a:cs typeface="Arial" pitchFamily="34" charset="0"/>
              </a:rPr>
              <a:t>Inspectorates</a:t>
            </a:r>
            <a:endParaRPr lang="pl-PL" dirty="0">
              <a:solidFill>
                <a:schemeClr val="tx1"/>
              </a:solidFill>
              <a:latin typeface="Arial" pitchFamily="34" charset="0"/>
              <a:cs typeface="Arial" pitchFamily="34" charset="0"/>
            </a:endParaRPr>
          </a:p>
        </p:txBody>
      </p:sp>
      <p:sp>
        <p:nvSpPr>
          <p:cNvPr id="41" name="Prostokąt z rogami ściętymi po przekątnej 40"/>
          <p:cNvSpPr/>
          <p:nvPr/>
        </p:nvSpPr>
        <p:spPr bwMode="auto">
          <a:xfrm>
            <a:off x="1759967" y="4761431"/>
            <a:ext cx="1434650" cy="461596"/>
          </a:xfrm>
          <a:prstGeom prst="snip2Diag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dirty="0">
                <a:solidFill>
                  <a:schemeClr val="tx1"/>
                </a:solidFill>
                <a:latin typeface="Arial" pitchFamily="34" charset="0"/>
                <a:cs typeface="Arial" pitchFamily="34" charset="0"/>
              </a:rPr>
              <a:t>PN-V</a:t>
            </a:r>
          </a:p>
        </p:txBody>
      </p:sp>
      <p:sp>
        <p:nvSpPr>
          <p:cNvPr id="53311" name="Rectangle 3"/>
          <p:cNvSpPr>
            <a:spLocks noChangeArrowheads="1"/>
          </p:cNvSpPr>
          <p:nvPr/>
        </p:nvSpPr>
        <p:spPr bwMode="auto">
          <a:xfrm>
            <a:off x="-2" y="750888"/>
            <a:ext cx="91440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defTabSz="762000" eaLnBrk="0" hangingPunct="0">
              <a:defRPr sz="1600" b="1">
                <a:solidFill>
                  <a:schemeClr val="bg1"/>
                </a:solidFill>
                <a:latin typeface="Arial" pitchFamily="34" charset="0"/>
                <a:cs typeface="Arial" pitchFamily="34" charset="0"/>
              </a:defRPr>
            </a:lvl1pPr>
            <a:lvl2pPr marL="742950" indent="-285750" defTabSz="762000" eaLnBrk="0" hangingPunct="0">
              <a:defRPr sz="1600" b="1">
                <a:solidFill>
                  <a:schemeClr val="bg1"/>
                </a:solidFill>
                <a:latin typeface="Arial" pitchFamily="34" charset="0"/>
                <a:cs typeface="Arial" pitchFamily="34" charset="0"/>
              </a:defRPr>
            </a:lvl2pPr>
            <a:lvl3pPr marL="1143000" indent="-228600" defTabSz="762000" eaLnBrk="0" hangingPunct="0">
              <a:defRPr sz="1600" b="1">
                <a:solidFill>
                  <a:schemeClr val="bg1"/>
                </a:solidFill>
                <a:latin typeface="Arial" pitchFamily="34" charset="0"/>
                <a:cs typeface="Arial" pitchFamily="34" charset="0"/>
              </a:defRPr>
            </a:lvl3pPr>
            <a:lvl4pPr marL="1600200" indent="-228600" defTabSz="762000" eaLnBrk="0" hangingPunct="0">
              <a:defRPr sz="1600" b="1">
                <a:solidFill>
                  <a:schemeClr val="bg1"/>
                </a:solidFill>
                <a:latin typeface="Arial" pitchFamily="34" charset="0"/>
                <a:cs typeface="Arial" pitchFamily="34" charset="0"/>
              </a:defRPr>
            </a:lvl4pPr>
            <a:lvl5pPr marL="2057400" indent="-228600" defTabSz="762000" eaLnBrk="0" hangingPunct="0">
              <a:defRPr sz="1600" b="1">
                <a:solidFill>
                  <a:schemeClr val="bg1"/>
                </a:solidFill>
                <a:latin typeface="Arial" pitchFamily="34" charset="0"/>
                <a:cs typeface="Arial" pitchFamily="34" charset="0"/>
              </a:defRPr>
            </a:lvl5pPr>
            <a:lvl6pPr marL="2514600" indent="-228600" defTabSz="762000"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defTabSz="762000"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defTabSz="762000"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defTabSz="762000" eaLnBrk="0" fontAlgn="base" hangingPunct="0">
              <a:spcBef>
                <a:spcPct val="0"/>
              </a:spcBef>
              <a:spcAft>
                <a:spcPct val="0"/>
              </a:spcAft>
              <a:defRPr sz="1600" b="1">
                <a:solidFill>
                  <a:schemeClr val="bg1"/>
                </a:solidFill>
                <a:latin typeface="Arial" pitchFamily="34" charset="0"/>
                <a:cs typeface="Arial" pitchFamily="34" charset="0"/>
              </a:defRPr>
            </a:lvl9pPr>
          </a:lstStyle>
          <a:p>
            <a:pPr algn="ctr" eaLnBrk="1" hangingPunct="1">
              <a:lnSpc>
                <a:spcPct val="90000"/>
              </a:lnSpc>
            </a:pPr>
            <a:r>
              <a:rPr lang="pl-PL" altLang="pl-PL" sz="2000" i="1" dirty="0">
                <a:solidFill>
                  <a:srgbClr val="CC3300"/>
                </a:solidFill>
              </a:rPr>
              <a:t>INTRODUCTION OF NATO DOCUMENTS INTO USE</a:t>
            </a:r>
          </a:p>
        </p:txBody>
      </p:sp>
      <p:sp>
        <p:nvSpPr>
          <p:cNvPr id="5" name="Prostokąt 4"/>
          <p:cNvSpPr/>
          <p:nvPr/>
        </p:nvSpPr>
        <p:spPr>
          <a:xfrm>
            <a:off x="363538" y="2935288"/>
            <a:ext cx="8628062" cy="635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cxnSp>
        <p:nvCxnSpPr>
          <p:cNvPr id="40" name="Łącznik prosty ze strzałką 39"/>
          <p:cNvCxnSpPr/>
          <p:nvPr/>
        </p:nvCxnSpPr>
        <p:spPr bwMode="auto">
          <a:xfrm flipV="1">
            <a:off x="3275409" y="6231405"/>
            <a:ext cx="2596634" cy="19519"/>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sp>
        <p:nvSpPr>
          <p:cNvPr id="42" name="Prostokąt z rogami ściętymi po przekątnej 41"/>
          <p:cNvSpPr/>
          <p:nvPr/>
        </p:nvSpPr>
        <p:spPr bwMode="auto">
          <a:xfrm>
            <a:off x="3729765" y="6127920"/>
            <a:ext cx="1709947" cy="461596"/>
          </a:xfrm>
          <a:prstGeom prst="snip2Diag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500" dirty="0">
                <a:solidFill>
                  <a:schemeClr val="tx1"/>
                </a:solidFill>
                <a:latin typeface="Arial" pitchFamily="34" charset="0"/>
                <a:cs typeface="Arial" pitchFamily="34" charset="0"/>
              </a:rPr>
              <a:t>MOD </a:t>
            </a:r>
            <a:r>
              <a:rPr lang="pl-PL" sz="1500" dirty="0" err="1">
                <a:solidFill>
                  <a:schemeClr val="tx1"/>
                </a:solidFill>
                <a:latin typeface="Arial" pitchFamily="34" charset="0"/>
                <a:cs typeface="Arial" pitchFamily="34" charset="0"/>
              </a:rPr>
              <a:t>Departments</a:t>
            </a:r>
            <a:endParaRPr lang="pl-PL" sz="1500" dirty="0">
              <a:solidFill>
                <a:schemeClr val="tx1"/>
              </a:solidFill>
              <a:latin typeface="Arial" pitchFamily="34" charset="0"/>
              <a:cs typeface="Arial" pitchFamily="34" charset="0"/>
            </a:endParaRPr>
          </a:p>
        </p:txBody>
      </p:sp>
      <p:sp>
        <p:nvSpPr>
          <p:cNvPr id="43" name="Strzałka w dół 42"/>
          <p:cNvSpPr/>
          <p:nvPr/>
        </p:nvSpPr>
        <p:spPr bwMode="auto">
          <a:xfrm>
            <a:off x="6361874" y="3012644"/>
            <a:ext cx="796256" cy="1068736"/>
          </a:xfrm>
          <a:prstGeom prst="downArrow">
            <a:avLst>
              <a:gd name="adj1" fmla="val 50000"/>
              <a:gd name="adj2" fmla="val 29333"/>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schemeClr val="tx1"/>
              </a:solidFill>
              <a:latin typeface="Arial" pitchFamily="34" charset="0"/>
              <a:cs typeface="Arial" pitchFamily="34" charset="0"/>
            </a:endParaRPr>
          </a:p>
        </p:txBody>
      </p:sp>
      <p:sp>
        <p:nvSpPr>
          <p:cNvPr id="115" name="Strzałka w dół 114"/>
          <p:cNvSpPr/>
          <p:nvPr/>
        </p:nvSpPr>
        <p:spPr bwMode="auto">
          <a:xfrm>
            <a:off x="1557919" y="2939507"/>
            <a:ext cx="796256" cy="1122367"/>
          </a:xfrm>
          <a:prstGeom prst="downArrow">
            <a:avLst>
              <a:gd name="adj1" fmla="val 50000"/>
              <a:gd name="adj2" fmla="val 27738"/>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schemeClr val="tx1"/>
              </a:solidFill>
              <a:latin typeface="Arial" pitchFamily="34" charset="0"/>
              <a:cs typeface="Arial" pitchFamily="34" charset="0"/>
            </a:endParaRPr>
          </a:p>
        </p:txBody>
      </p:sp>
      <p:sp>
        <p:nvSpPr>
          <p:cNvPr id="35" name="Prostokąt zaokrąglony 34"/>
          <p:cNvSpPr/>
          <p:nvPr/>
        </p:nvSpPr>
        <p:spPr bwMode="auto">
          <a:xfrm>
            <a:off x="621321" y="3112926"/>
            <a:ext cx="2669452" cy="596992"/>
          </a:xfrm>
          <a:prstGeom prst="roundRect">
            <a:avLst/>
          </a:prstGeom>
          <a:solidFill>
            <a:schemeClr val="accent1">
              <a:lumMod val="60000"/>
              <a:lumOff val="4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pl-PL" sz="1400" dirty="0">
                <a:solidFill>
                  <a:schemeClr val="tx1"/>
                </a:solidFill>
              </a:rPr>
              <a:t>WCNJiK</a:t>
            </a:r>
          </a:p>
          <a:p>
            <a:pPr algn="ctr">
              <a:defRPr/>
            </a:pPr>
            <a:r>
              <a:rPr lang="pl-PL" sz="1400" dirty="0">
                <a:solidFill>
                  <a:schemeClr val="tx1"/>
                </a:solidFill>
              </a:rPr>
              <a:t>STANDARDIZATION PROCESS</a:t>
            </a:r>
          </a:p>
        </p:txBody>
      </p:sp>
      <p:sp>
        <p:nvSpPr>
          <p:cNvPr id="29" name="Prążkowana strzałka w prawo 28"/>
          <p:cNvSpPr/>
          <p:nvPr/>
        </p:nvSpPr>
        <p:spPr bwMode="auto">
          <a:xfrm rot="5400000">
            <a:off x="4018753" y="1759995"/>
            <a:ext cx="1192213" cy="1166812"/>
          </a:xfrm>
          <a:prstGeom prst="stripedRightArrow">
            <a:avLst>
              <a:gd name="adj1" fmla="val 50000"/>
              <a:gd name="adj2" fmla="val 31497"/>
            </a:avLst>
          </a:prstGeom>
          <a:solidFill>
            <a:srgbClr val="00B0F0">
              <a:alpha val="7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100">
              <a:solidFill>
                <a:schemeClr val="tx1"/>
              </a:solidFill>
              <a:latin typeface="Arial" pitchFamily="34" charset="0"/>
              <a:cs typeface="Arial" pitchFamily="34" charset="0"/>
            </a:endParaRPr>
          </a:p>
        </p:txBody>
      </p:sp>
      <p:sp>
        <p:nvSpPr>
          <p:cNvPr id="2" name="Rectangle 54"/>
          <p:cNvSpPr>
            <a:spLocks noChangeArrowheads="1"/>
          </p:cNvSpPr>
          <p:nvPr/>
        </p:nvSpPr>
        <p:spPr bwMode="auto">
          <a:xfrm>
            <a:off x="3344742" y="1911517"/>
            <a:ext cx="2454513" cy="407078"/>
          </a:xfrm>
          <a:prstGeom prst="rect">
            <a:avLst/>
          </a:prstGeom>
          <a:solidFill>
            <a:srgbClr val="00B0F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pl-PL" sz="1800" dirty="0"/>
              <a:t>STANAG / STANREC</a:t>
            </a:r>
          </a:p>
        </p:txBody>
      </p:sp>
      <p:sp>
        <p:nvSpPr>
          <p:cNvPr id="26" name="Rectangle 54"/>
          <p:cNvSpPr>
            <a:spLocks noChangeArrowheads="1"/>
          </p:cNvSpPr>
          <p:nvPr/>
        </p:nvSpPr>
        <p:spPr bwMode="auto">
          <a:xfrm>
            <a:off x="2384470" y="1234032"/>
            <a:ext cx="4375532" cy="481512"/>
          </a:xfrm>
          <a:prstGeom prst="rect">
            <a:avLst/>
          </a:prstGeom>
          <a:solidFill>
            <a:srgbClr val="C000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pl-PL" sz="2000" dirty="0"/>
              <a:t>NATO REQUIREMENTS</a:t>
            </a:r>
          </a:p>
        </p:txBody>
      </p:sp>
      <p:sp>
        <p:nvSpPr>
          <p:cNvPr id="47" name="Strzałka w dół 46"/>
          <p:cNvSpPr/>
          <p:nvPr/>
        </p:nvSpPr>
        <p:spPr bwMode="auto">
          <a:xfrm>
            <a:off x="8148146" y="2999496"/>
            <a:ext cx="796256" cy="999497"/>
          </a:xfrm>
          <a:prstGeom prst="downArrow">
            <a:avLst>
              <a:gd name="adj1" fmla="val 50000"/>
              <a:gd name="adj2" fmla="val 29333"/>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schemeClr val="tx1"/>
              </a:solidFill>
              <a:latin typeface="Arial" pitchFamily="34" charset="0"/>
              <a:cs typeface="Arial" pitchFamily="34" charset="0"/>
            </a:endParaRPr>
          </a:p>
        </p:txBody>
      </p:sp>
      <p:sp>
        <p:nvSpPr>
          <p:cNvPr id="48" name="Rectangle 54"/>
          <p:cNvSpPr>
            <a:spLocks noChangeArrowheads="1"/>
          </p:cNvSpPr>
          <p:nvPr/>
        </p:nvSpPr>
        <p:spPr bwMode="auto">
          <a:xfrm>
            <a:off x="8130991" y="4054938"/>
            <a:ext cx="780616" cy="2559246"/>
          </a:xfrm>
          <a:prstGeom prst="rect">
            <a:avLst/>
          </a:prstGeom>
          <a:solidFill>
            <a:schemeClr val="bg1">
              <a:lumMod val="95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pl-PL" dirty="0">
              <a:solidFill>
                <a:schemeClr val="tx1"/>
              </a:solidFill>
            </a:endParaRPr>
          </a:p>
        </p:txBody>
      </p:sp>
      <p:sp>
        <p:nvSpPr>
          <p:cNvPr id="49" name="pole tekstowe 85"/>
          <p:cNvSpPr txBox="1">
            <a:spLocks noChangeArrowheads="1"/>
          </p:cNvSpPr>
          <p:nvPr/>
        </p:nvSpPr>
        <p:spPr bwMode="auto">
          <a:xfrm rot="16200000">
            <a:off x="7354887" y="4997451"/>
            <a:ext cx="2333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rgbClr val="FFFFFF"/>
                </a:solidFill>
                <a:latin typeface="Arial" charset="0"/>
              </a:defRPr>
            </a:lvl1pPr>
            <a:lvl2pPr marL="742950" indent="-285750">
              <a:defRPr sz="1400" b="1">
                <a:solidFill>
                  <a:srgbClr val="FFFFFF"/>
                </a:solidFill>
                <a:latin typeface="Arial" charset="0"/>
              </a:defRPr>
            </a:lvl2pPr>
            <a:lvl3pPr marL="1143000" indent="-228600">
              <a:defRPr sz="1400" b="1">
                <a:solidFill>
                  <a:srgbClr val="FFFFFF"/>
                </a:solidFill>
                <a:latin typeface="Arial" charset="0"/>
              </a:defRPr>
            </a:lvl3pPr>
            <a:lvl4pPr marL="1600200" indent="-228600">
              <a:defRPr sz="1400" b="1">
                <a:solidFill>
                  <a:srgbClr val="FFFFFF"/>
                </a:solidFill>
                <a:latin typeface="Arial" charset="0"/>
              </a:defRPr>
            </a:lvl4pPr>
            <a:lvl5pPr marL="2057400" indent="-228600">
              <a:defRPr sz="1400" b="1">
                <a:solidFill>
                  <a:srgbClr val="FFFFFF"/>
                </a:solidFill>
                <a:latin typeface="Arial" charset="0"/>
              </a:defRPr>
            </a:lvl5pPr>
            <a:lvl6pPr marL="2514600" indent="-228600" algn="ctr" eaLnBrk="0" fontAlgn="base" hangingPunct="0">
              <a:spcBef>
                <a:spcPct val="0"/>
              </a:spcBef>
              <a:spcAft>
                <a:spcPct val="0"/>
              </a:spcAft>
              <a:defRPr sz="1400" b="1">
                <a:solidFill>
                  <a:srgbClr val="FFFFFF"/>
                </a:solidFill>
                <a:latin typeface="Arial" charset="0"/>
              </a:defRPr>
            </a:lvl6pPr>
            <a:lvl7pPr marL="2971800" indent="-228600" algn="ctr" eaLnBrk="0" fontAlgn="base" hangingPunct="0">
              <a:spcBef>
                <a:spcPct val="0"/>
              </a:spcBef>
              <a:spcAft>
                <a:spcPct val="0"/>
              </a:spcAft>
              <a:defRPr sz="1400" b="1">
                <a:solidFill>
                  <a:srgbClr val="FFFFFF"/>
                </a:solidFill>
                <a:latin typeface="Arial" charset="0"/>
              </a:defRPr>
            </a:lvl7pPr>
            <a:lvl8pPr marL="3429000" indent="-228600" algn="ctr" eaLnBrk="0" fontAlgn="base" hangingPunct="0">
              <a:spcBef>
                <a:spcPct val="0"/>
              </a:spcBef>
              <a:spcAft>
                <a:spcPct val="0"/>
              </a:spcAft>
              <a:defRPr sz="1400" b="1">
                <a:solidFill>
                  <a:srgbClr val="FFFFFF"/>
                </a:solidFill>
                <a:latin typeface="Arial" charset="0"/>
              </a:defRPr>
            </a:lvl8pPr>
            <a:lvl9pPr marL="3886200" indent="-228600" algn="ctr" eaLnBrk="0" fontAlgn="base" hangingPunct="0">
              <a:spcBef>
                <a:spcPct val="0"/>
              </a:spcBef>
              <a:spcAft>
                <a:spcPct val="0"/>
              </a:spcAft>
              <a:defRPr sz="1400" b="1">
                <a:solidFill>
                  <a:srgbClr val="FFFFFF"/>
                </a:solidFill>
                <a:latin typeface="Arial" charset="0"/>
              </a:defRPr>
            </a:lvl9pPr>
          </a:lstStyle>
          <a:p>
            <a:pPr algn="ctr">
              <a:defRPr/>
            </a:pPr>
            <a:r>
              <a:rPr lang="pl-PL" altLang="pl-PL" sz="1600" dirty="0" err="1" smtClean="0">
                <a:solidFill>
                  <a:srgbClr val="C00000"/>
                </a:solidFill>
                <a:effectLst>
                  <a:outerShdw blurRad="38100" dist="38100" dir="2700000" algn="tl">
                    <a:srgbClr val="000000">
                      <a:alpha val="43137"/>
                    </a:srgbClr>
                  </a:outerShdw>
                </a:effectLst>
                <a:cs typeface="Arial" charset="0"/>
              </a:rPr>
              <a:t>Exceptionally</a:t>
            </a:r>
            <a:r>
              <a:rPr lang="pl-PL" altLang="pl-PL" sz="1600" dirty="0" smtClean="0">
                <a:solidFill>
                  <a:srgbClr val="C00000"/>
                </a:solidFill>
                <a:effectLst>
                  <a:outerShdw blurRad="38100" dist="38100" dir="2700000" algn="tl">
                    <a:srgbClr val="000000">
                      <a:alpha val="43137"/>
                    </a:srgbClr>
                  </a:outerShdw>
                </a:effectLst>
                <a:cs typeface="Arial" charset="0"/>
              </a:rPr>
              <a:t> in </a:t>
            </a:r>
            <a:r>
              <a:rPr lang="pl-PL" altLang="pl-PL" sz="1600" dirty="0" err="1" smtClean="0">
                <a:solidFill>
                  <a:srgbClr val="C00000"/>
                </a:solidFill>
                <a:effectLst>
                  <a:outerShdw blurRad="38100" dist="38100" dir="2700000" algn="tl">
                    <a:srgbClr val="000000">
                      <a:alpha val="43137"/>
                    </a:srgbClr>
                  </a:outerShdw>
                </a:effectLst>
                <a:cs typeface="Arial" charset="0"/>
              </a:rPr>
              <a:t>original</a:t>
            </a:r>
            <a:r>
              <a:rPr lang="pl-PL" altLang="pl-PL" sz="1600" dirty="0" smtClean="0">
                <a:solidFill>
                  <a:srgbClr val="C00000"/>
                </a:solidFill>
                <a:effectLst>
                  <a:outerShdw blurRad="38100" dist="38100" dir="2700000" algn="tl">
                    <a:srgbClr val="000000">
                      <a:alpha val="43137"/>
                    </a:srgbClr>
                  </a:outerShdw>
                </a:effectLst>
                <a:cs typeface="Arial" charset="0"/>
              </a:rPr>
              <a:t> version</a:t>
            </a:r>
            <a:endParaRPr lang="pl-PL" altLang="pl-PL" sz="1600" dirty="0">
              <a:solidFill>
                <a:srgbClr val="C00000"/>
              </a:solidFill>
              <a:effectLst>
                <a:outerShdw blurRad="38100" dist="38100" dir="2700000" algn="tl">
                  <a:srgbClr val="000000">
                    <a:alpha val="43137"/>
                  </a:srgbClr>
                </a:outerShdw>
              </a:effectLst>
              <a:cs typeface="Arial" charset="0"/>
            </a:endParaRPr>
          </a:p>
        </p:txBody>
      </p:sp>
      <p:sp>
        <p:nvSpPr>
          <p:cNvPr id="46" name="Rectangle 4"/>
          <p:cNvSpPr>
            <a:spLocks noChangeArrowheads="1"/>
          </p:cNvSpPr>
          <p:nvPr/>
        </p:nvSpPr>
        <p:spPr bwMode="auto">
          <a:xfrm>
            <a:off x="4614863" y="3203575"/>
            <a:ext cx="4079875" cy="369888"/>
          </a:xfrm>
          <a:prstGeom prst="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lIns="92075" tIns="46038" rIns="92075" bIns="46038">
            <a:spAutoFit/>
          </a:bodyPr>
          <a:lstStyle>
            <a:lvl1pPr defTabSz="762000" eaLnBrk="0" hangingPunct="0">
              <a:defRPr sz="1600" b="1">
                <a:solidFill>
                  <a:schemeClr val="bg1"/>
                </a:solidFill>
                <a:latin typeface="Arial" pitchFamily="34" charset="0"/>
                <a:cs typeface="Arial" pitchFamily="34" charset="0"/>
              </a:defRPr>
            </a:lvl1pPr>
            <a:lvl2pPr marL="742950" indent="-285750" defTabSz="762000" eaLnBrk="0" hangingPunct="0">
              <a:defRPr sz="1600" b="1">
                <a:solidFill>
                  <a:schemeClr val="bg1"/>
                </a:solidFill>
                <a:latin typeface="Arial" pitchFamily="34" charset="0"/>
                <a:cs typeface="Arial" pitchFamily="34" charset="0"/>
              </a:defRPr>
            </a:lvl2pPr>
            <a:lvl3pPr marL="1143000" indent="-228600" defTabSz="762000" eaLnBrk="0" hangingPunct="0">
              <a:defRPr sz="1600" b="1">
                <a:solidFill>
                  <a:schemeClr val="bg1"/>
                </a:solidFill>
                <a:latin typeface="Arial" pitchFamily="34" charset="0"/>
                <a:cs typeface="Arial" pitchFamily="34" charset="0"/>
              </a:defRPr>
            </a:lvl3pPr>
            <a:lvl4pPr marL="1600200" indent="-228600" defTabSz="762000" eaLnBrk="0" hangingPunct="0">
              <a:defRPr sz="1600" b="1">
                <a:solidFill>
                  <a:schemeClr val="bg1"/>
                </a:solidFill>
                <a:latin typeface="Arial" pitchFamily="34" charset="0"/>
                <a:cs typeface="Arial" pitchFamily="34" charset="0"/>
              </a:defRPr>
            </a:lvl4pPr>
            <a:lvl5pPr marL="2057400" indent="-228600" defTabSz="762000" eaLnBrk="0" hangingPunct="0">
              <a:defRPr sz="1600" b="1">
                <a:solidFill>
                  <a:schemeClr val="bg1"/>
                </a:solidFill>
                <a:latin typeface="Arial" pitchFamily="34" charset="0"/>
                <a:cs typeface="Arial" pitchFamily="34" charset="0"/>
              </a:defRPr>
            </a:lvl5pPr>
            <a:lvl6pPr marL="2514600" indent="-228600" defTabSz="762000"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defTabSz="762000"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defTabSz="762000"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defTabSz="762000" eaLnBrk="0" fontAlgn="base" hangingPunct="0">
              <a:spcBef>
                <a:spcPct val="0"/>
              </a:spcBef>
              <a:spcAft>
                <a:spcPct val="0"/>
              </a:spcAft>
              <a:defRPr sz="1600" b="1">
                <a:solidFill>
                  <a:schemeClr val="bg1"/>
                </a:solidFill>
                <a:latin typeface="Arial" pitchFamily="34" charset="0"/>
                <a:cs typeface="Arial" pitchFamily="34" charset="0"/>
              </a:defRPr>
            </a:lvl9pPr>
          </a:lstStyle>
          <a:p>
            <a:pPr algn="ctr">
              <a:defRPr/>
            </a:pPr>
            <a:r>
              <a:rPr lang="pl-PL" altLang="pl-PL" sz="1800" dirty="0" err="1" smtClean="0">
                <a:solidFill>
                  <a:srgbClr val="C00000"/>
                </a:solidFill>
                <a:effectLst>
                  <a:outerShdw blurRad="38100" dist="38100" dir="2700000" algn="tl">
                    <a:srgbClr val="000000">
                      <a:alpha val="43137"/>
                    </a:srgbClr>
                  </a:outerShdw>
                </a:effectLst>
              </a:rPr>
              <a:t>Proper</a:t>
            </a:r>
            <a:r>
              <a:rPr lang="pl-PL" altLang="pl-PL" sz="1800" dirty="0" smtClean="0">
                <a:solidFill>
                  <a:srgbClr val="C00000"/>
                </a:solidFill>
                <a:effectLst>
                  <a:outerShdw blurRad="38100" dist="38100" dir="2700000" algn="tl">
                    <a:srgbClr val="000000">
                      <a:alpha val="43137"/>
                    </a:srgbClr>
                  </a:outerShdw>
                </a:effectLst>
              </a:rPr>
              <a:t> </a:t>
            </a:r>
            <a:r>
              <a:rPr lang="pl-PL" altLang="pl-PL" sz="1800" dirty="0" err="1" smtClean="0">
                <a:solidFill>
                  <a:srgbClr val="C00000"/>
                </a:solidFill>
                <a:effectLst>
                  <a:outerShdw blurRad="38100" dist="38100" dir="2700000" algn="tl">
                    <a:srgbClr val="000000">
                      <a:alpha val="43137"/>
                    </a:srgbClr>
                  </a:outerShdw>
                </a:effectLst>
              </a:rPr>
              <a:t>subject</a:t>
            </a:r>
            <a:r>
              <a:rPr lang="pl-PL" altLang="pl-PL" sz="1800" dirty="0" smtClean="0">
                <a:solidFill>
                  <a:srgbClr val="C00000"/>
                </a:solidFill>
                <a:effectLst>
                  <a:outerShdw blurRad="38100" dist="38100" dir="2700000" algn="tl">
                    <a:srgbClr val="000000">
                      <a:alpha val="43137"/>
                    </a:srgbClr>
                  </a:outerShdw>
                </a:effectLst>
              </a:rPr>
              <a:t> authority</a:t>
            </a:r>
          </a:p>
        </p:txBody>
      </p:sp>
      <p:sp>
        <p:nvSpPr>
          <p:cNvPr id="50" name="Oval 1044"/>
          <p:cNvSpPr>
            <a:spLocks noChangeArrowheads="1"/>
          </p:cNvSpPr>
          <p:nvPr/>
        </p:nvSpPr>
        <p:spPr bwMode="auto">
          <a:xfrm>
            <a:off x="6875544" y="1401231"/>
            <a:ext cx="2182490" cy="1346661"/>
          </a:xfrm>
          <a:prstGeom prst="ellipse">
            <a:avLst/>
          </a:prstGeom>
          <a:solidFill>
            <a:schemeClr val="tx2">
              <a:lumMod val="60000"/>
              <a:lumOff val="40000"/>
            </a:schemeClr>
          </a:solidFill>
          <a:ln w="1905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olSlant"/>
          </a:sp3d>
        </p:spPr>
        <p:txBody>
          <a:bodyPr wrap="none" anchor="ctr"/>
          <a:lstStyle>
            <a:defPPr>
              <a:defRPr lang="en-US"/>
            </a:defPPr>
            <a:lvl1pPr algn="l" rtl="0" fontAlgn="base">
              <a:spcBef>
                <a:spcPct val="0"/>
              </a:spcBef>
              <a:spcAft>
                <a:spcPct val="0"/>
              </a:spcAft>
              <a:defRPr sz="1600" b="1" kern="1200">
                <a:solidFill>
                  <a:schemeClr val="bg1"/>
                </a:solidFill>
                <a:latin typeface="Arial" pitchFamily="34" charset="0"/>
                <a:ea typeface="+mn-ea"/>
                <a:cs typeface="Arial" pitchFamily="34" charset="0"/>
              </a:defRPr>
            </a:lvl1pPr>
            <a:lvl2pPr marL="457200" algn="l" rtl="0" fontAlgn="base">
              <a:spcBef>
                <a:spcPct val="0"/>
              </a:spcBef>
              <a:spcAft>
                <a:spcPct val="0"/>
              </a:spcAft>
              <a:defRPr sz="1600" b="1" kern="1200">
                <a:solidFill>
                  <a:schemeClr val="bg1"/>
                </a:solidFill>
                <a:latin typeface="Arial" pitchFamily="34" charset="0"/>
                <a:ea typeface="+mn-ea"/>
                <a:cs typeface="Arial" pitchFamily="34" charset="0"/>
              </a:defRPr>
            </a:lvl2pPr>
            <a:lvl3pPr marL="914400" algn="l" rtl="0" fontAlgn="base">
              <a:spcBef>
                <a:spcPct val="0"/>
              </a:spcBef>
              <a:spcAft>
                <a:spcPct val="0"/>
              </a:spcAft>
              <a:defRPr sz="1600" b="1" kern="1200">
                <a:solidFill>
                  <a:schemeClr val="bg1"/>
                </a:solidFill>
                <a:latin typeface="Arial" pitchFamily="34" charset="0"/>
                <a:ea typeface="+mn-ea"/>
                <a:cs typeface="Arial" pitchFamily="34" charset="0"/>
              </a:defRPr>
            </a:lvl3pPr>
            <a:lvl4pPr marL="1371600" algn="l" rtl="0" fontAlgn="base">
              <a:spcBef>
                <a:spcPct val="0"/>
              </a:spcBef>
              <a:spcAft>
                <a:spcPct val="0"/>
              </a:spcAft>
              <a:defRPr sz="1600" b="1" kern="1200">
                <a:solidFill>
                  <a:schemeClr val="bg1"/>
                </a:solidFill>
                <a:latin typeface="Arial" pitchFamily="34" charset="0"/>
                <a:ea typeface="+mn-ea"/>
                <a:cs typeface="Arial" pitchFamily="34" charset="0"/>
              </a:defRPr>
            </a:lvl4pPr>
            <a:lvl5pPr marL="1828800" algn="l" rtl="0" fontAlgn="base">
              <a:spcBef>
                <a:spcPct val="0"/>
              </a:spcBef>
              <a:spcAft>
                <a:spcPct val="0"/>
              </a:spcAft>
              <a:defRPr sz="1600" b="1" kern="1200">
                <a:solidFill>
                  <a:schemeClr val="bg1"/>
                </a:solidFill>
                <a:latin typeface="Arial" pitchFamily="34" charset="0"/>
                <a:ea typeface="+mn-ea"/>
                <a:cs typeface="Arial" pitchFamily="34" charset="0"/>
              </a:defRPr>
            </a:lvl5pPr>
            <a:lvl6pPr marL="2286000" algn="l" defTabSz="914400" rtl="0" eaLnBrk="1" latinLnBrk="0" hangingPunct="1">
              <a:defRPr sz="1600" b="1" kern="1200">
                <a:solidFill>
                  <a:schemeClr val="bg1"/>
                </a:solidFill>
                <a:latin typeface="Arial" pitchFamily="34" charset="0"/>
                <a:ea typeface="+mn-ea"/>
                <a:cs typeface="Arial" pitchFamily="34" charset="0"/>
              </a:defRPr>
            </a:lvl6pPr>
            <a:lvl7pPr marL="2743200" algn="l" defTabSz="914400" rtl="0" eaLnBrk="1" latinLnBrk="0" hangingPunct="1">
              <a:defRPr sz="1600" b="1" kern="1200">
                <a:solidFill>
                  <a:schemeClr val="bg1"/>
                </a:solidFill>
                <a:latin typeface="Arial" pitchFamily="34" charset="0"/>
                <a:ea typeface="+mn-ea"/>
                <a:cs typeface="Arial" pitchFamily="34" charset="0"/>
              </a:defRPr>
            </a:lvl7pPr>
            <a:lvl8pPr marL="3200400" algn="l" defTabSz="914400" rtl="0" eaLnBrk="1" latinLnBrk="0" hangingPunct="1">
              <a:defRPr sz="1600" b="1" kern="1200">
                <a:solidFill>
                  <a:schemeClr val="bg1"/>
                </a:solidFill>
                <a:latin typeface="Arial" pitchFamily="34" charset="0"/>
                <a:ea typeface="+mn-ea"/>
                <a:cs typeface="Arial" pitchFamily="34" charset="0"/>
              </a:defRPr>
            </a:lvl8pPr>
            <a:lvl9pPr marL="3657600" algn="l" defTabSz="914400" rtl="0" eaLnBrk="1" latinLnBrk="0" hangingPunct="1">
              <a:defRPr sz="1600" b="1" kern="1200">
                <a:solidFill>
                  <a:schemeClr val="bg1"/>
                </a:solidFill>
                <a:latin typeface="Arial" pitchFamily="34" charset="0"/>
                <a:ea typeface="+mn-ea"/>
                <a:cs typeface="Arial" pitchFamily="34" charset="0"/>
              </a:defRPr>
            </a:lvl9pPr>
          </a:lstStyle>
          <a:p>
            <a:pPr algn="ctr" eaLnBrk="0" hangingPunct="0">
              <a:defRPr/>
            </a:pPr>
            <a:r>
              <a:rPr lang="pl-PL" altLang="pl-PL" sz="1400" dirty="0" err="1" smtClean="0">
                <a:solidFill>
                  <a:srgbClr val="C00000"/>
                </a:solidFill>
              </a:rPr>
              <a:t>Doctrines</a:t>
            </a:r>
            <a:r>
              <a:rPr lang="pl-PL" altLang="pl-PL" sz="1400" dirty="0" smtClean="0">
                <a:solidFill>
                  <a:srgbClr val="C00000"/>
                </a:solidFill>
              </a:rPr>
              <a:t> </a:t>
            </a:r>
          </a:p>
          <a:p>
            <a:pPr algn="ctr" eaLnBrk="0" hangingPunct="0">
              <a:defRPr/>
            </a:pPr>
            <a:r>
              <a:rPr lang="pl-PL" altLang="pl-PL" sz="1400" dirty="0" err="1">
                <a:solidFill>
                  <a:srgbClr val="C00000"/>
                </a:solidFill>
              </a:rPr>
              <a:t>D</a:t>
            </a:r>
            <a:r>
              <a:rPr lang="pl-PL" altLang="pl-PL" sz="1400" dirty="0" err="1" smtClean="0">
                <a:solidFill>
                  <a:srgbClr val="C00000"/>
                </a:solidFill>
              </a:rPr>
              <a:t>octrinal</a:t>
            </a:r>
            <a:r>
              <a:rPr lang="pl-PL" altLang="pl-PL" sz="1400" dirty="0" smtClean="0">
                <a:solidFill>
                  <a:srgbClr val="C00000"/>
                </a:solidFill>
              </a:rPr>
              <a:t> </a:t>
            </a:r>
            <a:r>
              <a:rPr lang="pl-PL" altLang="pl-PL" sz="1400" dirty="0" err="1" smtClean="0">
                <a:solidFill>
                  <a:srgbClr val="C00000"/>
                </a:solidFill>
              </a:rPr>
              <a:t>documents</a:t>
            </a:r>
            <a:endParaRPr lang="pl-PL" altLang="pl-PL" sz="1400" dirty="0" smtClean="0">
              <a:solidFill>
                <a:srgbClr val="C00000"/>
              </a:solidFill>
            </a:endParaRPr>
          </a:p>
          <a:p>
            <a:pPr algn="ctr" eaLnBrk="0" hangingPunct="0">
              <a:defRPr/>
            </a:pPr>
            <a:endParaRPr lang="pl-PL" altLang="pl-PL" sz="1200" dirty="0">
              <a:solidFill>
                <a:schemeClr val="tx1"/>
              </a:solidFill>
            </a:endParaRPr>
          </a:p>
          <a:p>
            <a:pPr algn="ctr" eaLnBrk="0" hangingPunct="0">
              <a:defRPr/>
            </a:pPr>
            <a:r>
              <a:rPr lang="pl-PL" altLang="pl-PL" sz="1400" dirty="0" err="1" smtClean="0">
                <a:solidFill>
                  <a:schemeClr val="tx1"/>
                </a:solidFill>
              </a:rPr>
              <a:t>Armed</a:t>
            </a:r>
            <a:r>
              <a:rPr lang="pl-PL" altLang="pl-PL" sz="1400" dirty="0" smtClean="0">
                <a:solidFill>
                  <a:schemeClr val="tx1"/>
                </a:solidFill>
              </a:rPr>
              <a:t> </a:t>
            </a:r>
            <a:r>
              <a:rPr lang="pl-PL" altLang="pl-PL" sz="1400" dirty="0" err="1">
                <a:solidFill>
                  <a:schemeClr val="tx1"/>
                </a:solidFill>
              </a:rPr>
              <a:t>Forces</a:t>
            </a:r>
            <a:r>
              <a:rPr lang="pl-PL" altLang="pl-PL" sz="1400" dirty="0">
                <a:solidFill>
                  <a:schemeClr val="tx1"/>
                </a:solidFill>
              </a:rPr>
              <a:t> </a:t>
            </a:r>
            <a:r>
              <a:rPr lang="pl-PL" altLang="pl-PL" sz="1400" dirty="0" err="1" smtClean="0">
                <a:solidFill>
                  <a:schemeClr val="tx1"/>
                </a:solidFill>
              </a:rPr>
              <a:t>Doctrine</a:t>
            </a:r>
            <a:r>
              <a:rPr lang="pl-PL" altLang="pl-PL" sz="1400" dirty="0" smtClean="0">
                <a:solidFill>
                  <a:schemeClr val="tx1"/>
                </a:solidFill>
              </a:rPr>
              <a:t> </a:t>
            </a:r>
          </a:p>
          <a:p>
            <a:pPr algn="ctr" eaLnBrk="0" hangingPunct="0">
              <a:defRPr/>
            </a:pPr>
            <a:r>
              <a:rPr lang="pl-PL" altLang="pl-PL" sz="1400" dirty="0" smtClean="0">
                <a:solidFill>
                  <a:schemeClr val="tx1"/>
                </a:solidFill>
              </a:rPr>
              <a:t>and Training </a:t>
            </a:r>
            <a:r>
              <a:rPr lang="en-GB" altLang="pl-PL" sz="1400" dirty="0" smtClean="0">
                <a:solidFill>
                  <a:schemeClr val="tx1"/>
                </a:solidFill>
              </a:rPr>
              <a:t>Centre</a:t>
            </a:r>
            <a:endParaRPr lang="pl-PL" altLang="pl-PL" sz="1400" dirty="0" smtClean="0">
              <a:solidFill>
                <a:schemeClr val="tx1"/>
              </a:solidFill>
            </a:endParaRPr>
          </a:p>
          <a:p>
            <a:pPr algn="ctr" eaLnBrk="0" hangingPunct="0">
              <a:defRPr/>
            </a:pPr>
            <a:r>
              <a:rPr lang="pl-PL" altLang="pl-PL" sz="800" dirty="0" err="1" smtClean="0">
                <a:solidFill>
                  <a:schemeClr val="tx1"/>
                </a:solidFill>
              </a:rPr>
              <a:t>located</a:t>
            </a:r>
            <a:r>
              <a:rPr lang="pl-PL" altLang="pl-PL" sz="800" dirty="0" smtClean="0">
                <a:solidFill>
                  <a:schemeClr val="tx1"/>
                </a:solidFill>
              </a:rPr>
              <a:t> in Bydgoszcz</a:t>
            </a:r>
            <a:endParaRPr lang="en-GB" altLang="pl-PL" sz="800" dirty="0">
              <a:solidFill>
                <a:schemeClr val="tx1"/>
              </a:solidFill>
            </a:endParaRPr>
          </a:p>
        </p:txBody>
      </p:sp>
      <p:cxnSp>
        <p:nvCxnSpPr>
          <p:cNvPr id="8" name="Łącznik łamany 7"/>
          <p:cNvCxnSpPr>
            <a:endCxn id="103" idx="0"/>
          </p:cNvCxnSpPr>
          <p:nvPr/>
        </p:nvCxnSpPr>
        <p:spPr>
          <a:xfrm rot="5400000">
            <a:off x="6970581" y="3631173"/>
            <a:ext cx="2029589" cy="263027"/>
          </a:xfrm>
          <a:prstGeom prst="bentConnector2">
            <a:avLst/>
          </a:prstGeom>
          <a:ln w="41275">
            <a:solidFill>
              <a:srgbClr val="7030A0"/>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9120223"/>
      </p:ext>
    </p:extLst>
  </p:cSld>
  <p:clrMapOvr>
    <a:masterClrMapping/>
  </p:clrMapOvr>
  <p:transition spd="slow">
    <p:cover dir="l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7" name="Group 1034"/>
          <p:cNvGrpSpPr>
            <a:grpSpLocks/>
          </p:cNvGrpSpPr>
          <p:nvPr/>
        </p:nvGrpSpPr>
        <p:grpSpPr bwMode="auto">
          <a:xfrm>
            <a:off x="2617788" y="1641475"/>
            <a:ext cx="42862" cy="4371975"/>
            <a:chOff x="1680" y="879"/>
            <a:chExt cx="0" cy="2754"/>
          </a:xfrm>
        </p:grpSpPr>
        <p:cxnSp>
          <p:nvCxnSpPr>
            <p:cNvPr id="7201" name="AutoShape 1035"/>
            <p:cNvCxnSpPr>
              <a:cxnSpLocks noChangeShapeType="1"/>
            </p:cNvCxnSpPr>
            <p:nvPr/>
          </p:nvCxnSpPr>
          <p:spPr bwMode="auto">
            <a:xfrm>
              <a:off x="-166180" y="879"/>
              <a:ext cx="0" cy="268"/>
            </a:xfrm>
            <a:prstGeom prst="straightConnector1">
              <a:avLst/>
            </a:prstGeom>
            <a:ln>
              <a:solidFill>
                <a:schemeClr val="accent2">
                  <a:lumMod val="50000"/>
                </a:schemeClr>
              </a:solidFill>
              <a:headEnd/>
              <a:tailEnd type="triangle" w="sm" len="lg"/>
            </a:ln>
            <a:extLst/>
          </p:spPr>
          <p:style>
            <a:lnRef idx="3">
              <a:schemeClr val="dk1"/>
            </a:lnRef>
            <a:fillRef idx="0">
              <a:schemeClr val="dk1"/>
            </a:fillRef>
            <a:effectRef idx="2">
              <a:schemeClr val="dk1"/>
            </a:effectRef>
            <a:fontRef idx="minor">
              <a:schemeClr val="tx1"/>
            </a:fontRef>
          </p:style>
        </p:cxnSp>
        <p:cxnSp>
          <p:nvCxnSpPr>
            <p:cNvPr id="7202" name="AutoShape 1036"/>
            <p:cNvCxnSpPr>
              <a:cxnSpLocks noChangeShapeType="1"/>
            </p:cNvCxnSpPr>
            <p:nvPr/>
          </p:nvCxnSpPr>
          <p:spPr bwMode="auto">
            <a:xfrm>
              <a:off x="-166180" y="1359"/>
              <a:ext cx="0" cy="268"/>
            </a:xfrm>
            <a:prstGeom prst="straightConnector1">
              <a:avLst/>
            </a:prstGeom>
            <a:ln>
              <a:solidFill>
                <a:schemeClr val="accent2">
                  <a:lumMod val="50000"/>
                </a:schemeClr>
              </a:solidFill>
              <a:headEnd/>
              <a:tailEnd type="triangle" w="sm" len="lg"/>
            </a:ln>
            <a:extLst/>
          </p:spPr>
          <p:style>
            <a:lnRef idx="3">
              <a:schemeClr val="dk1"/>
            </a:lnRef>
            <a:fillRef idx="0">
              <a:schemeClr val="dk1"/>
            </a:fillRef>
            <a:effectRef idx="2">
              <a:schemeClr val="dk1"/>
            </a:effectRef>
            <a:fontRef idx="minor">
              <a:schemeClr val="tx1"/>
            </a:fontRef>
          </p:style>
        </p:cxnSp>
        <p:cxnSp>
          <p:nvCxnSpPr>
            <p:cNvPr id="7203" name="AutoShape 1037"/>
            <p:cNvCxnSpPr>
              <a:cxnSpLocks noChangeShapeType="1"/>
            </p:cNvCxnSpPr>
            <p:nvPr/>
          </p:nvCxnSpPr>
          <p:spPr bwMode="auto">
            <a:xfrm>
              <a:off x="-166180" y="1839"/>
              <a:ext cx="0" cy="268"/>
            </a:xfrm>
            <a:prstGeom prst="straightConnector1">
              <a:avLst/>
            </a:prstGeom>
            <a:ln>
              <a:solidFill>
                <a:schemeClr val="accent2">
                  <a:lumMod val="50000"/>
                </a:schemeClr>
              </a:solidFill>
              <a:headEnd/>
              <a:tailEnd type="triangle" w="sm" len="lg"/>
            </a:ln>
            <a:extLst/>
          </p:spPr>
          <p:style>
            <a:lnRef idx="3">
              <a:schemeClr val="dk1"/>
            </a:lnRef>
            <a:fillRef idx="0">
              <a:schemeClr val="dk1"/>
            </a:fillRef>
            <a:effectRef idx="2">
              <a:schemeClr val="dk1"/>
            </a:effectRef>
            <a:fontRef idx="minor">
              <a:schemeClr val="tx1"/>
            </a:fontRef>
          </p:style>
        </p:cxnSp>
        <p:cxnSp>
          <p:nvCxnSpPr>
            <p:cNvPr id="7204" name="AutoShape 1038"/>
            <p:cNvCxnSpPr>
              <a:cxnSpLocks noChangeShapeType="1"/>
            </p:cNvCxnSpPr>
            <p:nvPr/>
          </p:nvCxnSpPr>
          <p:spPr bwMode="auto">
            <a:xfrm>
              <a:off x="-166180" y="2309"/>
              <a:ext cx="0" cy="546"/>
            </a:xfrm>
            <a:prstGeom prst="straightConnector1">
              <a:avLst/>
            </a:prstGeom>
            <a:ln>
              <a:solidFill>
                <a:schemeClr val="accent2">
                  <a:lumMod val="50000"/>
                </a:schemeClr>
              </a:solidFill>
              <a:headEnd/>
              <a:tailEnd type="triangle" w="sm" len="lg"/>
            </a:ln>
            <a:extLst/>
          </p:spPr>
          <p:style>
            <a:lnRef idx="3">
              <a:schemeClr val="dk1"/>
            </a:lnRef>
            <a:fillRef idx="0">
              <a:schemeClr val="dk1"/>
            </a:fillRef>
            <a:effectRef idx="2">
              <a:schemeClr val="dk1"/>
            </a:effectRef>
            <a:fontRef idx="minor">
              <a:schemeClr val="tx1"/>
            </a:fontRef>
          </p:style>
        </p:cxnSp>
        <p:cxnSp>
          <p:nvCxnSpPr>
            <p:cNvPr id="7205" name="AutoShape 1039"/>
            <p:cNvCxnSpPr>
              <a:cxnSpLocks noChangeShapeType="1"/>
            </p:cNvCxnSpPr>
            <p:nvPr/>
          </p:nvCxnSpPr>
          <p:spPr bwMode="auto">
            <a:xfrm>
              <a:off x="-166180" y="3067"/>
              <a:ext cx="0" cy="566"/>
            </a:xfrm>
            <a:prstGeom prst="straightConnector1">
              <a:avLst/>
            </a:prstGeom>
            <a:ln>
              <a:solidFill>
                <a:schemeClr val="accent2">
                  <a:lumMod val="50000"/>
                </a:schemeClr>
              </a:solidFill>
              <a:headEnd/>
              <a:tailEnd type="triangle" w="sm" len="lg"/>
            </a:ln>
            <a:extLst/>
          </p:spPr>
          <p:style>
            <a:lnRef idx="3">
              <a:schemeClr val="dk1"/>
            </a:lnRef>
            <a:fillRef idx="0">
              <a:schemeClr val="dk1"/>
            </a:fillRef>
            <a:effectRef idx="2">
              <a:schemeClr val="dk1"/>
            </a:effectRef>
            <a:fontRef idx="minor">
              <a:schemeClr val="tx1"/>
            </a:fontRef>
          </p:style>
        </p:cxnSp>
      </p:grpSp>
      <p:sp>
        <p:nvSpPr>
          <p:cNvPr id="731139" name="Rectangle 1027"/>
          <p:cNvSpPr>
            <a:spLocks noChangeArrowheads="1"/>
          </p:cNvSpPr>
          <p:nvPr/>
        </p:nvSpPr>
        <p:spPr bwMode="auto">
          <a:xfrm>
            <a:off x="425450" y="1862138"/>
            <a:ext cx="8196263" cy="766762"/>
          </a:xfrm>
          <a:prstGeom prst="rect">
            <a:avLst/>
          </a:prstGeom>
          <a:noFill/>
          <a:ln w="9525">
            <a:noFill/>
            <a:miter lim="800000"/>
            <a:headEnd/>
            <a:tailEnd/>
          </a:ln>
        </p:spPr>
        <p:txBody>
          <a:bodyPr/>
          <a:lstStyle/>
          <a:p>
            <a:pPr algn="ctr">
              <a:defRPr/>
            </a:pPr>
            <a:endParaRPr lang="pl-PL">
              <a:solidFill>
                <a:schemeClr val="accent2">
                  <a:lumMod val="50000"/>
                </a:schemeClr>
              </a:solidFill>
            </a:endParaRPr>
          </a:p>
        </p:txBody>
      </p:sp>
      <p:sp>
        <p:nvSpPr>
          <p:cNvPr id="731140" name="Text Box 1028"/>
          <p:cNvSpPr txBox="1">
            <a:spLocks noChangeArrowheads="1"/>
          </p:cNvSpPr>
          <p:nvPr/>
        </p:nvSpPr>
        <p:spPr bwMode="auto">
          <a:xfrm>
            <a:off x="1323052" y="1313466"/>
            <a:ext cx="2590800" cy="338554"/>
          </a:xfrm>
          <a:prstGeom prst="rect">
            <a:avLst/>
          </a:prstGeom>
          <a:solidFill>
            <a:schemeClr val="accent2">
              <a:lumMod val="40000"/>
              <a:lumOff val="60000"/>
            </a:schemeClr>
          </a:solidFill>
          <a:ln w="158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ct val="50000"/>
              </a:spcBef>
              <a:defRPr/>
            </a:pPr>
            <a:r>
              <a:rPr lang="pl-PL" dirty="0">
                <a:solidFill>
                  <a:schemeClr val="accent2">
                    <a:lumMod val="50000"/>
                  </a:schemeClr>
                </a:solidFill>
                <a:latin typeface="Arial Black" pitchFamily="34" charset="0"/>
              </a:rPr>
              <a:t>OBTAINING</a:t>
            </a:r>
          </a:p>
        </p:txBody>
      </p:sp>
      <p:sp>
        <p:nvSpPr>
          <p:cNvPr id="731141" name="Text Box 1029"/>
          <p:cNvSpPr txBox="1">
            <a:spLocks noChangeArrowheads="1"/>
          </p:cNvSpPr>
          <p:nvPr/>
        </p:nvSpPr>
        <p:spPr bwMode="auto">
          <a:xfrm>
            <a:off x="1323052" y="2075466"/>
            <a:ext cx="2590800" cy="338554"/>
          </a:xfrm>
          <a:prstGeom prst="rect">
            <a:avLst/>
          </a:prstGeom>
          <a:solidFill>
            <a:schemeClr val="accent2">
              <a:lumMod val="40000"/>
              <a:lumOff val="60000"/>
            </a:schemeClr>
          </a:solidFill>
          <a:ln w="158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defPPr>
              <a:defRPr lang="en-US"/>
            </a:defPPr>
            <a:lvl1pPr>
              <a:spcBef>
                <a:spcPct val="50000"/>
              </a:spcBef>
              <a:defRPr>
                <a:solidFill>
                  <a:schemeClr val="accent2">
                    <a:lumMod val="50000"/>
                  </a:schemeClr>
                </a:solidFill>
                <a:latin typeface="Arial Black" pitchFamily="34" charset="0"/>
              </a:defRPr>
            </a:lvl1pPr>
          </a:lstStyle>
          <a:p>
            <a:pPr algn="ctr">
              <a:defRPr/>
            </a:pPr>
            <a:r>
              <a:rPr lang="pl-PL" dirty="0" smtClean="0"/>
              <a:t>COLLECTING</a:t>
            </a:r>
            <a:endParaRPr lang="pl-PL" dirty="0"/>
          </a:p>
        </p:txBody>
      </p:sp>
      <p:grpSp>
        <p:nvGrpSpPr>
          <p:cNvPr id="54304" name="Group 1048"/>
          <p:cNvGrpSpPr>
            <a:grpSpLocks/>
          </p:cNvGrpSpPr>
          <p:nvPr/>
        </p:nvGrpSpPr>
        <p:grpSpPr bwMode="auto">
          <a:xfrm>
            <a:off x="3897313" y="1169988"/>
            <a:ext cx="2120900" cy="1370012"/>
            <a:chOff x="2736" y="672"/>
            <a:chExt cx="1336" cy="1152"/>
          </a:xfrm>
        </p:grpSpPr>
        <p:sp>
          <p:nvSpPr>
            <p:cNvPr id="731161" name="Text Box 1049"/>
            <p:cNvSpPr txBox="1">
              <a:spLocks noChangeArrowheads="1"/>
            </p:cNvSpPr>
            <p:nvPr/>
          </p:nvSpPr>
          <p:spPr bwMode="auto">
            <a:xfrm>
              <a:off x="3090" y="1121"/>
              <a:ext cx="982" cy="310"/>
            </a:xfrm>
            <a:prstGeom prst="rect">
              <a:avLst/>
            </a:prstGeom>
            <a:solidFill>
              <a:srgbClr val="00B0F0"/>
            </a:solidFill>
            <a:ln w="158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defRPr/>
              </a:pPr>
              <a:r>
                <a:rPr lang="pl-PL" sz="1800" dirty="0">
                  <a:latin typeface="Arial Black" pitchFamily="34" charset="0"/>
                </a:rPr>
                <a:t>WCNJiK</a:t>
              </a:r>
            </a:p>
          </p:txBody>
        </p:sp>
        <p:sp>
          <p:nvSpPr>
            <p:cNvPr id="731162" name="AutoShape 1050"/>
            <p:cNvSpPr>
              <a:spLocks/>
            </p:cNvSpPr>
            <p:nvPr/>
          </p:nvSpPr>
          <p:spPr bwMode="auto">
            <a:xfrm>
              <a:off x="2736" y="672"/>
              <a:ext cx="288" cy="1152"/>
            </a:xfrm>
            <a:prstGeom prst="rightBrace">
              <a:avLst>
                <a:gd name="adj1" fmla="val 33333"/>
                <a:gd name="adj2" fmla="val 50000"/>
              </a:avLst>
            </a:prstGeom>
            <a:noFill/>
            <a:ln w="25400">
              <a:solidFill>
                <a:schemeClr val="accent2">
                  <a:lumMod val="50000"/>
                </a:schemeClr>
              </a:solidFill>
              <a:round/>
              <a:headEnd/>
              <a:tailEnd/>
            </a:ln>
            <a:effectLst/>
          </p:spPr>
          <p:txBody>
            <a:bodyPr wrap="none" anchor="ctr"/>
            <a:lstStyle/>
            <a:p>
              <a:pPr algn="ctr">
                <a:defRPr/>
              </a:pPr>
              <a:endParaRPr lang="pl-PL">
                <a:solidFill>
                  <a:schemeClr val="accent2">
                    <a:lumMod val="50000"/>
                  </a:schemeClr>
                </a:solidFill>
              </a:endParaRPr>
            </a:p>
          </p:txBody>
        </p:sp>
      </p:grpSp>
      <p:sp>
        <p:nvSpPr>
          <p:cNvPr id="54313" name="Text Box 1058"/>
          <p:cNvSpPr txBox="1">
            <a:spLocks noChangeArrowheads="1"/>
          </p:cNvSpPr>
          <p:nvPr/>
        </p:nvSpPr>
        <p:spPr bwMode="auto">
          <a:xfrm>
            <a:off x="0" y="801688"/>
            <a:ext cx="9144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defTabSz="762000" eaLnBrk="0" hangingPunct="0">
              <a:defRPr sz="1600" b="1">
                <a:solidFill>
                  <a:schemeClr val="bg1"/>
                </a:solidFill>
                <a:latin typeface="Arial" pitchFamily="34" charset="0"/>
                <a:cs typeface="Arial" pitchFamily="34" charset="0"/>
              </a:defRPr>
            </a:lvl1pPr>
            <a:lvl2pPr marL="742950" indent="-285750" defTabSz="762000" eaLnBrk="0" hangingPunct="0">
              <a:defRPr sz="1600" b="1">
                <a:solidFill>
                  <a:schemeClr val="bg1"/>
                </a:solidFill>
                <a:latin typeface="Arial" pitchFamily="34" charset="0"/>
                <a:cs typeface="Arial" pitchFamily="34" charset="0"/>
              </a:defRPr>
            </a:lvl2pPr>
            <a:lvl3pPr marL="1143000" indent="-228600" defTabSz="762000" eaLnBrk="0" hangingPunct="0">
              <a:defRPr sz="1600" b="1">
                <a:solidFill>
                  <a:schemeClr val="bg1"/>
                </a:solidFill>
                <a:latin typeface="Arial" pitchFamily="34" charset="0"/>
                <a:cs typeface="Arial" pitchFamily="34" charset="0"/>
              </a:defRPr>
            </a:lvl3pPr>
            <a:lvl4pPr marL="1600200" indent="-228600" defTabSz="762000" eaLnBrk="0" hangingPunct="0">
              <a:defRPr sz="1600" b="1">
                <a:solidFill>
                  <a:schemeClr val="bg1"/>
                </a:solidFill>
                <a:latin typeface="Arial" pitchFamily="34" charset="0"/>
                <a:cs typeface="Arial" pitchFamily="34" charset="0"/>
              </a:defRPr>
            </a:lvl4pPr>
            <a:lvl5pPr marL="2057400" indent="-228600" defTabSz="762000" eaLnBrk="0" hangingPunct="0">
              <a:defRPr sz="1600" b="1">
                <a:solidFill>
                  <a:schemeClr val="bg1"/>
                </a:solidFill>
                <a:latin typeface="Arial" pitchFamily="34" charset="0"/>
                <a:cs typeface="Arial" pitchFamily="34" charset="0"/>
              </a:defRPr>
            </a:lvl5pPr>
            <a:lvl6pPr marL="2514600" indent="-228600" defTabSz="762000"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defTabSz="762000"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defTabSz="762000"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defTabSz="762000" eaLnBrk="0" fontAlgn="base" hangingPunct="0">
              <a:spcBef>
                <a:spcPct val="0"/>
              </a:spcBef>
              <a:spcAft>
                <a:spcPct val="0"/>
              </a:spcAft>
              <a:defRPr sz="1600" b="1">
                <a:solidFill>
                  <a:schemeClr val="bg1"/>
                </a:solidFill>
                <a:latin typeface="Arial" pitchFamily="34" charset="0"/>
                <a:cs typeface="Arial" pitchFamily="34" charset="0"/>
              </a:defRPr>
            </a:lvl9pPr>
          </a:lstStyle>
          <a:p>
            <a:pPr algn="ctr" eaLnBrk="1" hangingPunct="1">
              <a:lnSpc>
                <a:spcPct val="90000"/>
              </a:lnSpc>
            </a:pPr>
            <a:r>
              <a:rPr lang="pl-PL" altLang="pl-PL" sz="2000" i="1" dirty="0">
                <a:solidFill>
                  <a:srgbClr val="CC3300"/>
                </a:solidFill>
              </a:rPr>
              <a:t>HANDLING </a:t>
            </a:r>
            <a:r>
              <a:rPr lang="pl-PL" altLang="pl-PL" sz="2000" i="1" dirty="0" smtClean="0">
                <a:solidFill>
                  <a:srgbClr val="CC3300"/>
                </a:solidFill>
              </a:rPr>
              <a:t>of NATO </a:t>
            </a:r>
            <a:r>
              <a:rPr lang="pl-PL" altLang="pl-PL" sz="2000" i="1" dirty="0" err="1">
                <a:solidFill>
                  <a:srgbClr val="CC3300"/>
                </a:solidFill>
              </a:rPr>
              <a:t>STANAGs</a:t>
            </a:r>
            <a:endParaRPr lang="pl-PL" altLang="pl-PL" sz="2000" i="1" dirty="0">
              <a:solidFill>
                <a:srgbClr val="CC3300"/>
              </a:solidFill>
            </a:endParaRPr>
          </a:p>
        </p:txBody>
      </p:sp>
      <p:grpSp>
        <p:nvGrpSpPr>
          <p:cNvPr id="3" name="Grupa 2"/>
          <p:cNvGrpSpPr/>
          <p:nvPr/>
        </p:nvGrpSpPr>
        <p:grpSpPr>
          <a:xfrm>
            <a:off x="-15875" y="2688033"/>
            <a:ext cx="9050338" cy="4197765"/>
            <a:chOff x="-15875" y="2688033"/>
            <a:chExt cx="9050338" cy="4197765"/>
          </a:xfrm>
        </p:grpSpPr>
        <p:sp>
          <p:nvSpPr>
            <p:cNvPr id="39" name="Rectangle 2"/>
            <p:cNvSpPr>
              <a:spLocks noChangeArrowheads="1"/>
            </p:cNvSpPr>
            <p:nvPr/>
          </p:nvSpPr>
          <p:spPr bwMode="auto">
            <a:xfrm>
              <a:off x="266828" y="2688033"/>
              <a:ext cx="8513505" cy="4197765"/>
            </a:xfrm>
            <a:prstGeom prst="rect">
              <a:avLst/>
            </a:prstGeom>
            <a:solidFill>
              <a:srgbClr val="00B0F0">
                <a:alpha val="25000"/>
              </a:srgb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eaLnBrk="0" hangingPunct="0">
                <a:defRPr sz="1600" b="1">
                  <a:solidFill>
                    <a:schemeClr val="bg1"/>
                  </a:solidFill>
                  <a:latin typeface="Arial" pitchFamily="34" charset="0"/>
                  <a:cs typeface="Arial" pitchFamily="34" charset="0"/>
                </a:defRPr>
              </a:lvl1pPr>
              <a:lvl2pPr marL="742950" indent="-285750" eaLnBrk="0" hangingPunct="0">
                <a:defRPr sz="1600" b="1">
                  <a:solidFill>
                    <a:schemeClr val="bg1"/>
                  </a:solidFill>
                  <a:latin typeface="Arial" pitchFamily="34" charset="0"/>
                  <a:cs typeface="Arial" pitchFamily="34" charset="0"/>
                </a:defRPr>
              </a:lvl2pPr>
              <a:lvl3pPr marL="1143000" indent="-228600" eaLnBrk="0" hangingPunct="0">
                <a:defRPr sz="1600" b="1">
                  <a:solidFill>
                    <a:schemeClr val="bg1"/>
                  </a:solidFill>
                  <a:latin typeface="Arial" pitchFamily="34" charset="0"/>
                  <a:cs typeface="Arial" pitchFamily="34" charset="0"/>
                </a:defRPr>
              </a:lvl3pPr>
              <a:lvl4pPr marL="1600200" indent="-228600" eaLnBrk="0" hangingPunct="0">
                <a:defRPr sz="1600" b="1">
                  <a:solidFill>
                    <a:schemeClr val="bg1"/>
                  </a:solidFill>
                  <a:latin typeface="Arial" pitchFamily="34" charset="0"/>
                  <a:cs typeface="Arial" pitchFamily="34" charset="0"/>
                </a:defRPr>
              </a:lvl4pPr>
              <a:lvl5pPr marL="2057400" indent="-228600" eaLnBrk="0" hangingPunct="0">
                <a:defRPr sz="16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600" b="1">
                  <a:solidFill>
                    <a:schemeClr val="bg1"/>
                  </a:solidFill>
                  <a:latin typeface="Arial" pitchFamily="34" charset="0"/>
                  <a:cs typeface="Arial" pitchFamily="34" charset="0"/>
                </a:defRPr>
              </a:lvl9pPr>
            </a:lstStyle>
            <a:p>
              <a:pPr algn="ctr">
                <a:defRPr/>
              </a:pPr>
              <a:endParaRPr lang="en-GB" altLang="pl-PL" sz="2000" smtClean="0">
                <a:solidFill>
                  <a:schemeClr val="tx1"/>
                </a:solidFill>
              </a:endParaRPr>
            </a:p>
          </p:txBody>
        </p:sp>
        <p:sp>
          <p:nvSpPr>
            <p:cNvPr id="731142" name="Text Box 1030"/>
            <p:cNvSpPr txBox="1">
              <a:spLocks noChangeArrowheads="1"/>
            </p:cNvSpPr>
            <p:nvPr/>
          </p:nvSpPr>
          <p:spPr bwMode="auto">
            <a:xfrm>
              <a:off x="1323052" y="2837466"/>
              <a:ext cx="2590800" cy="338554"/>
            </a:xfrm>
            <a:prstGeom prst="rect">
              <a:avLst/>
            </a:prstGeom>
            <a:solidFill>
              <a:schemeClr val="accent2">
                <a:lumMod val="40000"/>
                <a:lumOff val="60000"/>
              </a:schemeClr>
            </a:solidFill>
            <a:ln w="158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defPPr>
                <a:defRPr lang="en-US"/>
              </a:defPPr>
              <a:lvl1pPr>
                <a:spcBef>
                  <a:spcPct val="50000"/>
                </a:spcBef>
                <a:defRPr>
                  <a:solidFill>
                    <a:schemeClr val="accent2">
                      <a:lumMod val="50000"/>
                    </a:schemeClr>
                  </a:solidFill>
                  <a:latin typeface="Arial Black" pitchFamily="34" charset="0"/>
                </a:defRPr>
              </a:lvl1pPr>
            </a:lstStyle>
            <a:p>
              <a:pPr algn="ctr">
                <a:defRPr/>
              </a:pPr>
              <a:r>
                <a:rPr lang="pl-PL" dirty="0" smtClean="0"/>
                <a:t>QUALIFICATION</a:t>
              </a:r>
              <a:endParaRPr lang="pl-PL" dirty="0"/>
            </a:p>
          </p:txBody>
        </p:sp>
        <p:sp>
          <p:nvSpPr>
            <p:cNvPr id="731143" name="Text Box 1031"/>
            <p:cNvSpPr txBox="1">
              <a:spLocks noChangeArrowheads="1"/>
            </p:cNvSpPr>
            <p:nvPr/>
          </p:nvSpPr>
          <p:spPr bwMode="auto">
            <a:xfrm>
              <a:off x="1323052" y="3599466"/>
              <a:ext cx="2590800" cy="338554"/>
            </a:xfrm>
            <a:prstGeom prst="rect">
              <a:avLst/>
            </a:prstGeom>
            <a:solidFill>
              <a:schemeClr val="accent2">
                <a:lumMod val="40000"/>
                <a:lumOff val="60000"/>
              </a:schemeClr>
            </a:solidFill>
            <a:ln w="158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defPPr>
                <a:defRPr lang="en-US"/>
              </a:defPPr>
              <a:lvl1pPr>
                <a:spcBef>
                  <a:spcPct val="50000"/>
                </a:spcBef>
                <a:defRPr>
                  <a:solidFill>
                    <a:schemeClr val="accent2">
                      <a:lumMod val="50000"/>
                    </a:schemeClr>
                  </a:solidFill>
                  <a:latin typeface="Arial Black" pitchFamily="34" charset="0"/>
                </a:defRPr>
              </a:lvl1pPr>
            </a:lstStyle>
            <a:p>
              <a:pPr algn="ctr">
                <a:defRPr/>
              </a:pPr>
              <a:r>
                <a:rPr lang="pl-PL" dirty="0" smtClean="0"/>
                <a:t>HARMONISATION</a:t>
              </a:r>
              <a:endParaRPr lang="pl-PL" dirty="0"/>
            </a:p>
          </p:txBody>
        </p:sp>
        <p:sp>
          <p:nvSpPr>
            <p:cNvPr id="731144" name="Text Box 1032"/>
            <p:cNvSpPr txBox="1">
              <a:spLocks noChangeArrowheads="1"/>
            </p:cNvSpPr>
            <p:nvPr/>
          </p:nvSpPr>
          <p:spPr bwMode="auto">
            <a:xfrm>
              <a:off x="1323052" y="4786916"/>
              <a:ext cx="2590800" cy="338554"/>
            </a:xfrm>
            <a:prstGeom prst="rect">
              <a:avLst/>
            </a:prstGeom>
            <a:solidFill>
              <a:schemeClr val="accent2">
                <a:lumMod val="40000"/>
                <a:lumOff val="60000"/>
              </a:schemeClr>
            </a:solidFill>
            <a:ln w="158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defPPr>
                <a:defRPr lang="en-US"/>
              </a:defPPr>
              <a:lvl1pPr>
                <a:spcBef>
                  <a:spcPct val="50000"/>
                </a:spcBef>
                <a:defRPr>
                  <a:solidFill>
                    <a:schemeClr val="accent2">
                      <a:lumMod val="50000"/>
                    </a:schemeClr>
                  </a:solidFill>
                  <a:latin typeface="Arial Black" pitchFamily="34" charset="0"/>
                </a:defRPr>
              </a:lvl1pPr>
            </a:lstStyle>
            <a:p>
              <a:pPr algn="ctr">
                <a:defRPr/>
              </a:pPr>
              <a:r>
                <a:rPr lang="pl-PL" dirty="0" smtClean="0"/>
                <a:t>RATIFICATION</a:t>
              </a:r>
              <a:endParaRPr lang="pl-PL" dirty="0"/>
            </a:p>
          </p:txBody>
        </p:sp>
        <p:sp>
          <p:nvSpPr>
            <p:cNvPr id="731145" name="Text Box 1033"/>
            <p:cNvSpPr txBox="1">
              <a:spLocks noChangeArrowheads="1"/>
            </p:cNvSpPr>
            <p:nvPr/>
          </p:nvSpPr>
          <p:spPr bwMode="auto">
            <a:xfrm>
              <a:off x="1323052" y="6021991"/>
              <a:ext cx="2590800" cy="338554"/>
            </a:xfrm>
            <a:prstGeom prst="rect">
              <a:avLst/>
            </a:prstGeom>
            <a:solidFill>
              <a:schemeClr val="accent2">
                <a:lumMod val="40000"/>
                <a:lumOff val="60000"/>
              </a:schemeClr>
            </a:solidFill>
            <a:ln w="158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defPPr>
                <a:defRPr lang="en-US"/>
              </a:defPPr>
              <a:lvl1pPr>
                <a:spcBef>
                  <a:spcPct val="50000"/>
                </a:spcBef>
                <a:defRPr>
                  <a:solidFill>
                    <a:schemeClr val="accent2">
                      <a:lumMod val="50000"/>
                    </a:schemeClr>
                  </a:solidFill>
                  <a:latin typeface="Arial Black" pitchFamily="34" charset="0"/>
                </a:defRPr>
              </a:lvl1pPr>
            </a:lstStyle>
            <a:p>
              <a:pPr algn="ctr">
                <a:defRPr/>
              </a:pPr>
              <a:r>
                <a:rPr lang="pl-PL" dirty="0" smtClean="0"/>
                <a:t>IMPLEMENTATION</a:t>
              </a:r>
              <a:endParaRPr lang="pl-PL" dirty="0"/>
            </a:p>
          </p:txBody>
        </p:sp>
        <p:sp>
          <p:nvSpPr>
            <p:cNvPr id="731152" name="Text Box 1040"/>
            <p:cNvSpPr txBox="1">
              <a:spLocks noChangeArrowheads="1"/>
            </p:cNvSpPr>
            <p:nvPr/>
          </p:nvSpPr>
          <p:spPr bwMode="auto">
            <a:xfrm>
              <a:off x="3902739" y="4786916"/>
              <a:ext cx="4478338" cy="338554"/>
            </a:xfrm>
            <a:prstGeom prst="rect">
              <a:avLst/>
            </a:prstGeom>
            <a:solidFill>
              <a:srgbClr val="F8F8F8"/>
            </a:solidFill>
            <a:ln w="158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defRPr/>
              </a:pPr>
              <a:r>
                <a:rPr lang="pl-PL" b="0" dirty="0">
                  <a:solidFill>
                    <a:schemeClr val="accent2">
                      <a:lumMod val="50000"/>
                    </a:schemeClr>
                  </a:solidFill>
                  <a:latin typeface="Arial Narrow" pitchFamily="34" charset="0"/>
                </a:rPr>
                <a:t>NATIONAL RATIFICATION REPLY</a:t>
              </a:r>
              <a:endParaRPr lang="pl-PL" dirty="0">
                <a:solidFill>
                  <a:schemeClr val="accent2">
                    <a:lumMod val="50000"/>
                  </a:schemeClr>
                </a:solidFill>
                <a:latin typeface="Arial Narrow" pitchFamily="34" charset="0"/>
              </a:endParaRPr>
            </a:p>
          </p:txBody>
        </p:sp>
        <p:sp>
          <p:nvSpPr>
            <p:cNvPr id="731153" name="Text Box 1041"/>
            <p:cNvSpPr txBox="1">
              <a:spLocks noChangeArrowheads="1"/>
            </p:cNvSpPr>
            <p:nvPr/>
          </p:nvSpPr>
          <p:spPr bwMode="auto">
            <a:xfrm>
              <a:off x="3897183" y="6027170"/>
              <a:ext cx="4737099" cy="338554"/>
            </a:xfrm>
            <a:prstGeom prst="rect">
              <a:avLst/>
            </a:prstGeom>
            <a:solidFill>
              <a:srgbClr val="F8F8F8"/>
            </a:solidFill>
            <a:ln w="158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defRPr/>
              </a:pPr>
              <a:r>
                <a:rPr lang="pl-PL" b="0" dirty="0">
                  <a:solidFill>
                    <a:schemeClr val="accent2">
                      <a:lumMod val="50000"/>
                    </a:schemeClr>
                  </a:solidFill>
                  <a:latin typeface="Arial Narrow" pitchFamily="34" charset="0"/>
                </a:rPr>
                <a:t>NATIONAL IMPLEMENTATION REPLY</a:t>
              </a:r>
            </a:p>
          </p:txBody>
        </p:sp>
        <p:sp>
          <p:nvSpPr>
            <p:cNvPr id="731158" name="Text Box 1046"/>
            <p:cNvSpPr txBox="1">
              <a:spLocks noChangeArrowheads="1"/>
            </p:cNvSpPr>
            <p:nvPr/>
          </p:nvSpPr>
          <p:spPr bwMode="auto">
            <a:xfrm>
              <a:off x="3250276" y="5206429"/>
              <a:ext cx="4838700" cy="708025"/>
            </a:xfrm>
            <a:prstGeom prst="rect">
              <a:avLst/>
            </a:prstGeom>
            <a:solidFill>
              <a:schemeClr val="accent3">
                <a:lumMod val="60000"/>
                <a:lumOff val="40000"/>
              </a:schemeClr>
            </a:solidFill>
            <a:ln w="158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defPPr>
                <a:defRPr lang="en-US"/>
              </a:defPPr>
              <a:lvl1pPr>
                <a:spcBef>
                  <a:spcPct val="50000"/>
                </a:spcBef>
                <a:defRPr>
                  <a:solidFill>
                    <a:schemeClr val="accent2">
                      <a:lumMod val="50000"/>
                    </a:schemeClr>
                  </a:solidFill>
                  <a:latin typeface="Arial Black" pitchFamily="34" charset="0"/>
                </a:defRPr>
              </a:lvl1pPr>
            </a:lstStyle>
            <a:p>
              <a:pPr algn="ctr">
                <a:defRPr/>
              </a:pPr>
              <a:r>
                <a:rPr lang="pl-PL" b="0" dirty="0" smtClean="0">
                  <a:latin typeface="Arial Narrow" pitchFamily="34" charset="0"/>
                </a:rPr>
                <a:t>DEFENCE STANDARD (NO</a:t>
              </a:r>
              <a:r>
                <a:rPr lang="pl-PL" b="0" dirty="0">
                  <a:latin typeface="Arial Narrow" pitchFamily="34" charset="0"/>
                </a:rPr>
                <a:t>) </a:t>
              </a:r>
            </a:p>
            <a:p>
              <a:pPr algn="ctr">
                <a:defRPr/>
              </a:pPr>
              <a:r>
                <a:rPr lang="pl-PL" b="0" dirty="0" smtClean="0">
                  <a:latin typeface="Arial Narrow" pitchFamily="34" charset="0"/>
                </a:rPr>
                <a:t>DEFENCE STD HANDBOOK (PDNO</a:t>
              </a:r>
              <a:r>
                <a:rPr lang="pl-PL" b="0" dirty="0">
                  <a:latin typeface="Arial Narrow" pitchFamily="34" charset="0"/>
                </a:rPr>
                <a:t>)</a:t>
              </a:r>
            </a:p>
          </p:txBody>
        </p:sp>
        <p:cxnSp>
          <p:nvCxnSpPr>
            <p:cNvPr id="7198" name="AutoShape 1047"/>
            <p:cNvCxnSpPr>
              <a:cxnSpLocks noChangeShapeType="1"/>
            </p:cNvCxnSpPr>
            <p:nvPr/>
          </p:nvCxnSpPr>
          <p:spPr bwMode="auto">
            <a:xfrm rot="10800000">
              <a:off x="2599401" y="5665217"/>
              <a:ext cx="1303338" cy="17463"/>
            </a:xfrm>
            <a:prstGeom prst="straightConnector1">
              <a:avLst/>
            </a:prstGeom>
            <a:solidFill>
              <a:schemeClr val="accent3">
                <a:lumMod val="60000"/>
                <a:lumOff val="40000"/>
              </a:schemeClr>
            </a:solidFill>
            <a:ln w="158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cxnSp>
        <p:cxnSp>
          <p:nvCxnSpPr>
            <p:cNvPr id="40" name="AutoShape 1053"/>
            <p:cNvCxnSpPr>
              <a:cxnSpLocks noChangeShapeType="1"/>
              <a:stCxn id="731158" idx="1"/>
            </p:cNvCxnSpPr>
            <p:nvPr/>
          </p:nvCxnSpPr>
          <p:spPr bwMode="auto">
            <a:xfrm flipH="1">
              <a:off x="2449929" y="5560442"/>
              <a:ext cx="800347" cy="20228"/>
            </a:xfrm>
            <a:prstGeom prst="straightConnector1">
              <a:avLst/>
            </a:prstGeom>
            <a:ln>
              <a:solidFill>
                <a:schemeClr val="accent2">
                  <a:lumMod val="50000"/>
                </a:schemeClr>
              </a:solidFill>
              <a:headEnd/>
              <a:tailEnd type="triangle" w="sm" len="lg"/>
            </a:ln>
            <a:extLst/>
          </p:spPr>
          <p:style>
            <a:lnRef idx="3">
              <a:schemeClr val="dk1"/>
            </a:lnRef>
            <a:fillRef idx="0">
              <a:schemeClr val="dk1"/>
            </a:fillRef>
            <a:effectRef idx="2">
              <a:schemeClr val="dk1"/>
            </a:effectRef>
            <a:fontRef idx="minor">
              <a:schemeClr val="tx1"/>
            </a:fontRef>
          </p:style>
        </p:cxnSp>
        <p:sp>
          <p:nvSpPr>
            <p:cNvPr id="731164" name="Text Box 1052"/>
            <p:cNvSpPr txBox="1">
              <a:spLocks noChangeArrowheads="1"/>
            </p:cNvSpPr>
            <p:nvPr/>
          </p:nvSpPr>
          <p:spPr bwMode="auto">
            <a:xfrm>
              <a:off x="4836191" y="3573553"/>
              <a:ext cx="2101850" cy="369332"/>
            </a:xfrm>
            <a:prstGeom prst="rect">
              <a:avLst/>
            </a:prstGeom>
            <a:solidFill>
              <a:srgbClr val="00B0F0"/>
            </a:solidFill>
            <a:ln w="158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spAutoFit/>
            </a:bodyPr>
            <a:lstStyle/>
            <a:p>
              <a:pPr algn="ctr">
                <a:defRPr/>
              </a:pPr>
              <a:r>
                <a:rPr lang="pl-PL" sz="1800" dirty="0">
                  <a:latin typeface="Arial Black" pitchFamily="34" charset="0"/>
                </a:rPr>
                <a:t>WKN, KT 176</a:t>
              </a:r>
              <a:endParaRPr lang="pl-PL" sz="1800" dirty="0">
                <a:latin typeface="Arial Narrow" pitchFamily="34" charset="0"/>
              </a:endParaRPr>
            </a:p>
          </p:txBody>
        </p:sp>
        <p:cxnSp>
          <p:nvCxnSpPr>
            <p:cNvPr id="7194" name="AutoShape 1053"/>
            <p:cNvCxnSpPr>
              <a:cxnSpLocks noChangeShapeType="1"/>
              <a:stCxn id="731164" idx="1"/>
              <a:endCxn id="731143" idx="3"/>
            </p:cNvCxnSpPr>
            <p:nvPr/>
          </p:nvCxnSpPr>
          <p:spPr bwMode="auto">
            <a:xfrm flipH="1">
              <a:off x="3913852" y="3758219"/>
              <a:ext cx="922339" cy="10524"/>
            </a:xfrm>
            <a:prstGeom prst="straightConnector1">
              <a:avLst/>
            </a:prstGeom>
            <a:ln>
              <a:solidFill>
                <a:schemeClr val="accent2">
                  <a:lumMod val="50000"/>
                </a:schemeClr>
              </a:solidFill>
              <a:headEnd/>
              <a:tailEnd type="triangle" w="sm" len="lg"/>
            </a:ln>
            <a:extLst/>
          </p:spPr>
          <p:style>
            <a:lnRef idx="3">
              <a:schemeClr val="dk1"/>
            </a:lnRef>
            <a:fillRef idx="0">
              <a:schemeClr val="dk1"/>
            </a:fillRef>
            <a:effectRef idx="2">
              <a:schemeClr val="dk1"/>
            </a:effectRef>
            <a:fontRef idx="minor">
              <a:schemeClr val="tx1"/>
            </a:fontRef>
          </p:style>
        </p:cxnSp>
        <p:pic>
          <p:nvPicPr>
            <p:cNvPr id="7185" name="Picture 1056" descr="\\Pc_0137\tu zapisz\PREZ\NO.jpg"/>
            <p:cNvPicPr>
              <a:picLocks noChangeAspect="1" noChangeArrowheads="1"/>
            </p:cNvPicPr>
            <p:nvPr/>
          </p:nvPicPr>
          <p:blipFill>
            <a:blip r:embed="rId2"/>
            <a:srcRect/>
            <a:stretch>
              <a:fillRect/>
            </a:stretch>
          </p:blipFill>
          <p:spPr bwMode="auto">
            <a:xfrm>
              <a:off x="8202613" y="4873625"/>
              <a:ext cx="831850" cy="11398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9" name="Picture 36" descr="C:\Documents and Settings\k.walczak\Pulpit\rat2.bmp"/>
            <p:cNvPicPr>
              <a:picLocks noChangeAspect="1" noChangeArrowheads="1"/>
            </p:cNvPicPr>
            <p:nvPr/>
          </p:nvPicPr>
          <p:blipFill>
            <a:blip r:embed="rId3"/>
            <a:srcRect l="24374" t="2766" r="24506" b="6950"/>
            <a:stretch>
              <a:fillRect/>
            </a:stretch>
          </p:blipFill>
          <p:spPr bwMode="auto">
            <a:xfrm>
              <a:off x="806450" y="5008563"/>
              <a:ext cx="798513" cy="111283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200" name="AutoShape 1044"/>
            <p:cNvCxnSpPr>
              <a:cxnSpLocks noChangeShapeType="1"/>
            </p:cNvCxnSpPr>
            <p:nvPr/>
          </p:nvCxnSpPr>
          <p:spPr bwMode="auto">
            <a:xfrm flipH="1" flipV="1">
              <a:off x="2143792" y="4440067"/>
              <a:ext cx="1106484" cy="7144"/>
            </a:xfrm>
            <a:prstGeom prst="straightConnector1">
              <a:avLst/>
            </a:prstGeom>
            <a:solidFill>
              <a:schemeClr val="accent2">
                <a:lumMod val="40000"/>
                <a:lumOff val="60000"/>
              </a:schemeClr>
            </a:solidFill>
            <a:ln w="158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cxnSp>
        <p:pic>
          <p:nvPicPr>
            <p:cNvPr id="7188" name="Picture 35" descr="C:\Documents and Settings\k.walczak\Pulpit\rat1.bmp"/>
            <p:cNvPicPr>
              <a:picLocks noChangeAspect="1" noChangeArrowheads="1"/>
            </p:cNvPicPr>
            <p:nvPr/>
          </p:nvPicPr>
          <p:blipFill>
            <a:blip r:embed="rId4"/>
            <a:srcRect l="24374" t="2783" r="24428" b="6950"/>
            <a:stretch>
              <a:fillRect/>
            </a:stretch>
          </p:blipFill>
          <p:spPr bwMode="auto">
            <a:xfrm>
              <a:off x="-15875" y="5000625"/>
              <a:ext cx="800100" cy="11207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ectangle 4"/>
            <p:cNvSpPr>
              <a:spLocks noChangeArrowheads="1"/>
            </p:cNvSpPr>
            <p:nvPr/>
          </p:nvSpPr>
          <p:spPr bwMode="auto">
            <a:xfrm>
              <a:off x="5708746" y="2743200"/>
              <a:ext cx="2935099"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defRPr sz="1600" b="1">
                  <a:solidFill>
                    <a:schemeClr val="bg1"/>
                  </a:solidFill>
                  <a:latin typeface="Arial" pitchFamily="34" charset="0"/>
                  <a:cs typeface="Arial" pitchFamily="34" charset="0"/>
                </a:defRPr>
              </a:lvl1pPr>
              <a:lvl2pPr marL="742950" indent="-285750" defTabSz="762000" eaLnBrk="0" hangingPunct="0">
                <a:defRPr sz="1600" b="1">
                  <a:solidFill>
                    <a:schemeClr val="bg1"/>
                  </a:solidFill>
                  <a:latin typeface="Arial" pitchFamily="34" charset="0"/>
                  <a:cs typeface="Arial" pitchFamily="34" charset="0"/>
                </a:defRPr>
              </a:lvl2pPr>
              <a:lvl3pPr marL="1143000" indent="-228600" defTabSz="762000" eaLnBrk="0" hangingPunct="0">
                <a:defRPr sz="1600" b="1">
                  <a:solidFill>
                    <a:schemeClr val="bg1"/>
                  </a:solidFill>
                  <a:latin typeface="Arial" pitchFamily="34" charset="0"/>
                  <a:cs typeface="Arial" pitchFamily="34" charset="0"/>
                </a:defRPr>
              </a:lvl3pPr>
              <a:lvl4pPr marL="1600200" indent="-228600" defTabSz="762000" eaLnBrk="0" hangingPunct="0">
                <a:defRPr sz="1600" b="1">
                  <a:solidFill>
                    <a:schemeClr val="bg1"/>
                  </a:solidFill>
                  <a:latin typeface="Arial" pitchFamily="34" charset="0"/>
                  <a:cs typeface="Arial" pitchFamily="34" charset="0"/>
                </a:defRPr>
              </a:lvl4pPr>
              <a:lvl5pPr marL="2057400" indent="-228600" defTabSz="762000" eaLnBrk="0" hangingPunct="0">
                <a:defRPr sz="1600" b="1">
                  <a:solidFill>
                    <a:schemeClr val="bg1"/>
                  </a:solidFill>
                  <a:latin typeface="Arial" pitchFamily="34" charset="0"/>
                  <a:cs typeface="Arial" pitchFamily="34" charset="0"/>
                </a:defRPr>
              </a:lvl5pPr>
              <a:lvl6pPr marL="2514600" indent="-228600" defTabSz="762000"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defTabSz="762000"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defTabSz="762000"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defTabSz="762000" eaLnBrk="0" fontAlgn="base" hangingPunct="0">
                <a:spcBef>
                  <a:spcPct val="0"/>
                </a:spcBef>
                <a:spcAft>
                  <a:spcPct val="0"/>
                </a:spcAft>
                <a:defRPr sz="1600" b="1">
                  <a:solidFill>
                    <a:schemeClr val="bg1"/>
                  </a:solidFill>
                  <a:latin typeface="Arial" pitchFamily="34" charset="0"/>
                  <a:cs typeface="Arial" pitchFamily="34" charset="0"/>
                </a:defRPr>
              </a:lvl9pPr>
            </a:lstStyle>
            <a:p>
              <a:pPr algn="ctr">
                <a:defRPr/>
              </a:pPr>
              <a:r>
                <a:rPr lang="pl-PL" altLang="pl-PL" sz="2000" dirty="0" err="1" smtClean="0">
                  <a:solidFill>
                    <a:schemeClr val="accent2">
                      <a:lumMod val="50000"/>
                    </a:schemeClr>
                  </a:solidFill>
                </a:rPr>
                <a:t>Proper</a:t>
              </a:r>
              <a:r>
                <a:rPr lang="pl-PL" altLang="pl-PL" sz="2000" dirty="0" smtClean="0">
                  <a:solidFill>
                    <a:schemeClr val="accent2">
                      <a:lumMod val="50000"/>
                    </a:schemeClr>
                  </a:solidFill>
                </a:rPr>
                <a:t> authority (KKJ)</a:t>
              </a:r>
            </a:p>
          </p:txBody>
        </p:sp>
      </p:grpSp>
    </p:spTree>
    <p:extLst>
      <p:ext uri="{BB962C8B-B14F-4D97-AF65-F5344CB8AC3E}">
        <p14:creationId xmlns:p14="http://schemas.microsoft.com/office/powerpoint/2010/main" val="2692022855"/>
      </p:ext>
    </p:extLst>
  </p:cSld>
  <p:clrMapOvr>
    <a:masterClrMapping/>
  </p:clrMapOvr>
  <p:transition spd="slow">
    <p:cover dir="l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2"/>
          <p:cNvSpPr>
            <a:spLocks noChangeArrowheads="1"/>
          </p:cNvSpPr>
          <p:nvPr/>
        </p:nvSpPr>
        <p:spPr bwMode="auto">
          <a:xfrm>
            <a:off x="363794" y="2624742"/>
            <a:ext cx="8513505" cy="4197765"/>
          </a:xfrm>
          <a:prstGeom prst="rect">
            <a:avLst/>
          </a:prstGeom>
          <a:solidFill>
            <a:srgbClr val="00B0F0">
              <a:alpha val="25000"/>
            </a:srgb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eaLnBrk="0" hangingPunct="0">
              <a:defRPr sz="1600" b="1">
                <a:solidFill>
                  <a:schemeClr val="bg1"/>
                </a:solidFill>
                <a:latin typeface="Arial" pitchFamily="34" charset="0"/>
                <a:cs typeface="Arial" pitchFamily="34" charset="0"/>
              </a:defRPr>
            </a:lvl1pPr>
            <a:lvl2pPr marL="742950" indent="-285750" eaLnBrk="0" hangingPunct="0">
              <a:defRPr sz="1600" b="1">
                <a:solidFill>
                  <a:schemeClr val="bg1"/>
                </a:solidFill>
                <a:latin typeface="Arial" pitchFamily="34" charset="0"/>
                <a:cs typeface="Arial" pitchFamily="34" charset="0"/>
              </a:defRPr>
            </a:lvl2pPr>
            <a:lvl3pPr marL="1143000" indent="-228600" eaLnBrk="0" hangingPunct="0">
              <a:defRPr sz="1600" b="1">
                <a:solidFill>
                  <a:schemeClr val="bg1"/>
                </a:solidFill>
                <a:latin typeface="Arial" pitchFamily="34" charset="0"/>
                <a:cs typeface="Arial" pitchFamily="34" charset="0"/>
              </a:defRPr>
            </a:lvl3pPr>
            <a:lvl4pPr marL="1600200" indent="-228600" eaLnBrk="0" hangingPunct="0">
              <a:defRPr sz="1600" b="1">
                <a:solidFill>
                  <a:schemeClr val="bg1"/>
                </a:solidFill>
                <a:latin typeface="Arial" pitchFamily="34" charset="0"/>
                <a:cs typeface="Arial" pitchFamily="34" charset="0"/>
              </a:defRPr>
            </a:lvl4pPr>
            <a:lvl5pPr marL="2057400" indent="-228600" eaLnBrk="0" hangingPunct="0">
              <a:defRPr sz="16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600" b="1">
                <a:solidFill>
                  <a:schemeClr val="bg1"/>
                </a:solidFill>
                <a:latin typeface="Arial" pitchFamily="34" charset="0"/>
                <a:cs typeface="Arial" pitchFamily="34" charset="0"/>
              </a:defRPr>
            </a:lvl9pPr>
          </a:lstStyle>
          <a:p>
            <a:pPr algn="ctr">
              <a:defRPr/>
            </a:pPr>
            <a:endParaRPr lang="en-GB" altLang="pl-PL" sz="2000" smtClean="0">
              <a:solidFill>
                <a:schemeClr val="tx1"/>
              </a:solidFill>
            </a:endParaRPr>
          </a:p>
        </p:txBody>
      </p:sp>
      <p:grpSp>
        <p:nvGrpSpPr>
          <p:cNvPr id="2" name="Group 1034"/>
          <p:cNvGrpSpPr>
            <a:grpSpLocks/>
          </p:cNvGrpSpPr>
          <p:nvPr/>
        </p:nvGrpSpPr>
        <p:grpSpPr bwMode="auto">
          <a:xfrm>
            <a:off x="2667000" y="1738313"/>
            <a:ext cx="42863" cy="4371975"/>
            <a:chOff x="1680" y="879"/>
            <a:chExt cx="0" cy="2754"/>
          </a:xfrm>
        </p:grpSpPr>
        <p:cxnSp>
          <p:nvCxnSpPr>
            <p:cNvPr id="7201" name="AutoShape 1035"/>
            <p:cNvCxnSpPr>
              <a:cxnSpLocks noChangeShapeType="1"/>
            </p:cNvCxnSpPr>
            <p:nvPr/>
          </p:nvCxnSpPr>
          <p:spPr bwMode="auto">
            <a:xfrm>
              <a:off x="1680" y="879"/>
              <a:ext cx="0" cy="268"/>
            </a:xfrm>
            <a:prstGeom prst="straightConnector1">
              <a:avLst/>
            </a:prstGeom>
            <a:ln>
              <a:solidFill>
                <a:schemeClr val="accent2">
                  <a:lumMod val="50000"/>
                </a:schemeClr>
              </a:solidFill>
              <a:headEnd/>
              <a:tailEnd type="triangle" w="sm" len="lg"/>
            </a:ln>
            <a:extLst/>
          </p:spPr>
          <p:style>
            <a:lnRef idx="3">
              <a:schemeClr val="dk1"/>
            </a:lnRef>
            <a:fillRef idx="0">
              <a:schemeClr val="dk1"/>
            </a:fillRef>
            <a:effectRef idx="2">
              <a:schemeClr val="dk1"/>
            </a:effectRef>
            <a:fontRef idx="minor">
              <a:schemeClr val="tx1"/>
            </a:fontRef>
          </p:style>
        </p:cxnSp>
        <p:cxnSp>
          <p:nvCxnSpPr>
            <p:cNvPr id="7202" name="AutoShape 1036"/>
            <p:cNvCxnSpPr>
              <a:cxnSpLocks noChangeShapeType="1"/>
            </p:cNvCxnSpPr>
            <p:nvPr/>
          </p:nvCxnSpPr>
          <p:spPr bwMode="auto">
            <a:xfrm>
              <a:off x="1680" y="1359"/>
              <a:ext cx="0" cy="268"/>
            </a:xfrm>
            <a:prstGeom prst="straightConnector1">
              <a:avLst/>
            </a:prstGeom>
            <a:ln>
              <a:solidFill>
                <a:schemeClr val="accent2">
                  <a:lumMod val="50000"/>
                </a:schemeClr>
              </a:solidFill>
              <a:headEnd/>
              <a:tailEnd type="triangle" w="sm" len="lg"/>
            </a:ln>
            <a:extLst/>
          </p:spPr>
          <p:style>
            <a:lnRef idx="3">
              <a:schemeClr val="dk1"/>
            </a:lnRef>
            <a:fillRef idx="0">
              <a:schemeClr val="dk1"/>
            </a:fillRef>
            <a:effectRef idx="2">
              <a:schemeClr val="dk1"/>
            </a:effectRef>
            <a:fontRef idx="minor">
              <a:schemeClr val="tx1"/>
            </a:fontRef>
          </p:style>
        </p:cxnSp>
        <p:cxnSp>
          <p:nvCxnSpPr>
            <p:cNvPr id="7203" name="AutoShape 1037"/>
            <p:cNvCxnSpPr>
              <a:cxnSpLocks noChangeShapeType="1"/>
            </p:cNvCxnSpPr>
            <p:nvPr/>
          </p:nvCxnSpPr>
          <p:spPr bwMode="auto">
            <a:xfrm>
              <a:off x="1680" y="1839"/>
              <a:ext cx="0" cy="268"/>
            </a:xfrm>
            <a:prstGeom prst="straightConnector1">
              <a:avLst/>
            </a:prstGeom>
            <a:ln>
              <a:solidFill>
                <a:schemeClr val="accent2">
                  <a:lumMod val="50000"/>
                </a:schemeClr>
              </a:solidFill>
              <a:headEnd/>
              <a:tailEnd type="triangle" w="sm" len="lg"/>
            </a:ln>
            <a:extLst/>
          </p:spPr>
          <p:style>
            <a:lnRef idx="3">
              <a:schemeClr val="dk1"/>
            </a:lnRef>
            <a:fillRef idx="0">
              <a:schemeClr val="dk1"/>
            </a:fillRef>
            <a:effectRef idx="2">
              <a:schemeClr val="dk1"/>
            </a:effectRef>
            <a:fontRef idx="minor">
              <a:schemeClr val="tx1"/>
            </a:fontRef>
          </p:style>
        </p:cxnSp>
        <p:cxnSp>
          <p:nvCxnSpPr>
            <p:cNvPr id="7204" name="AutoShape 1038"/>
            <p:cNvCxnSpPr>
              <a:cxnSpLocks noChangeShapeType="1"/>
            </p:cNvCxnSpPr>
            <p:nvPr/>
          </p:nvCxnSpPr>
          <p:spPr bwMode="auto">
            <a:xfrm>
              <a:off x="1680" y="2309"/>
              <a:ext cx="0" cy="546"/>
            </a:xfrm>
            <a:prstGeom prst="straightConnector1">
              <a:avLst/>
            </a:prstGeom>
            <a:ln>
              <a:solidFill>
                <a:schemeClr val="accent2">
                  <a:lumMod val="50000"/>
                </a:schemeClr>
              </a:solidFill>
              <a:headEnd/>
              <a:tailEnd type="triangle" w="sm" len="lg"/>
            </a:ln>
            <a:extLst/>
          </p:spPr>
          <p:style>
            <a:lnRef idx="3">
              <a:schemeClr val="dk1"/>
            </a:lnRef>
            <a:fillRef idx="0">
              <a:schemeClr val="dk1"/>
            </a:fillRef>
            <a:effectRef idx="2">
              <a:schemeClr val="dk1"/>
            </a:effectRef>
            <a:fontRef idx="minor">
              <a:schemeClr val="tx1"/>
            </a:fontRef>
          </p:style>
        </p:cxnSp>
        <p:cxnSp>
          <p:nvCxnSpPr>
            <p:cNvPr id="7205" name="AutoShape 1039"/>
            <p:cNvCxnSpPr>
              <a:cxnSpLocks noChangeShapeType="1"/>
            </p:cNvCxnSpPr>
            <p:nvPr/>
          </p:nvCxnSpPr>
          <p:spPr bwMode="auto">
            <a:xfrm>
              <a:off x="1680" y="3067"/>
              <a:ext cx="0" cy="566"/>
            </a:xfrm>
            <a:prstGeom prst="straightConnector1">
              <a:avLst/>
            </a:prstGeom>
            <a:ln>
              <a:solidFill>
                <a:schemeClr val="accent2">
                  <a:lumMod val="50000"/>
                </a:schemeClr>
              </a:solidFill>
              <a:headEnd/>
              <a:tailEnd type="triangle" w="sm" len="lg"/>
            </a:ln>
            <a:extLst/>
          </p:spPr>
          <p:style>
            <a:lnRef idx="3">
              <a:schemeClr val="dk1"/>
            </a:lnRef>
            <a:fillRef idx="0">
              <a:schemeClr val="dk1"/>
            </a:fillRef>
            <a:effectRef idx="2">
              <a:schemeClr val="dk1"/>
            </a:effectRef>
            <a:fontRef idx="minor">
              <a:schemeClr val="tx1"/>
            </a:fontRef>
          </p:style>
        </p:cxnSp>
      </p:grpSp>
      <p:sp>
        <p:nvSpPr>
          <p:cNvPr id="731139" name="Rectangle 1027"/>
          <p:cNvSpPr>
            <a:spLocks noChangeArrowheads="1"/>
          </p:cNvSpPr>
          <p:nvPr/>
        </p:nvSpPr>
        <p:spPr bwMode="auto">
          <a:xfrm>
            <a:off x="473868" y="1957728"/>
            <a:ext cx="8196263" cy="766762"/>
          </a:xfrm>
          <a:prstGeom prst="rect">
            <a:avLst/>
          </a:prstGeom>
          <a:noFill/>
          <a:ln w="9525">
            <a:noFill/>
            <a:miter lim="800000"/>
            <a:headEnd/>
            <a:tailEnd/>
          </a:ln>
        </p:spPr>
        <p:txBody>
          <a:bodyPr/>
          <a:lstStyle/>
          <a:p>
            <a:pPr>
              <a:defRPr/>
            </a:pPr>
            <a:endParaRPr lang="pl-PL">
              <a:solidFill>
                <a:schemeClr val="accent2">
                  <a:lumMod val="50000"/>
                </a:schemeClr>
              </a:solidFill>
            </a:endParaRPr>
          </a:p>
        </p:txBody>
      </p:sp>
      <p:sp>
        <p:nvSpPr>
          <p:cNvPr id="731140" name="Text Box 1028"/>
          <p:cNvSpPr txBox="1">
            <a:spLocks noChangeArrowheads="1"/>
          </p:cNvSpPr>
          <p:nvPr/>
        </p:nvSpPr>
        <p:spPr bwMode="auto">
          <a:xfrm>
            <a:off x="1371600" y="1409700"/>
            <a:ext cx="2590800" cy="338554"/>
          </a:xfrm>
          <a:prstGeom prst="rect">
            <a:avLst/>
          </a:prstGeom>
          <a:solidFill>
            <a:schemeClr val="accent2">
              <a:lumMod val="40000"/>
              <a:lumOff val="60000"/>
            </a:schemeClr>
          </a:solidFill>
          <a:ln w="158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ct val="50000"/>
              </a:spcBef>
              <a:defRPr/>
            </a:pPr>
            <a:r>
              <a:rPr lang="pl-PL" dirty="0">
                <a:solidFill>
                  <a:schemeClr val="accent2">
                    <a:lumMod val="50000"/>
                  </a:schemeClr>
                </a:solidFill>
                <a:latin typeface="Arial Black" pitchFamily="34" charset="0"/>
              </a:rPr>
              <a:t>OBTAINING</a:t>
            </a:r>
          </a:p>
        </p:txBody>
      </p:sp>
      <p:sp>
        <p:nvSpPr>
          <p:cNvPr id="731141" name="Text Box 1029"/>
          <p:cNvSpPr txBox="1">
            <a:spLocks noChangeArrowheads="1"/>
          </p:cNvSpPr>
          <p:nvPr/>
        </p:nvSpPr>
        <p:spPr bwMode="auto">
          <a:xfrm>
            <a:off x="1371600" y="2171700"/>
            <a:ext cx="2590800" cy="338554"/>
          </a:xfrm>
          <a:prstGeom prst="rect">
            <a:avLst/>
          </a:prstGeom>
          <a:solidFill>
            <a:schemeClr val="accent2">
              <a:lumMod val="40000"/>
              <a:lumOff val="60000"/>
            </a:schemeClr>
          </a:solidFill>
          <a:ln w="158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defPPr>
              <a:defRPr lang="en-US"/>
            </a:defPPr>
            <a:lvl1pPr>
              <a:spcBef>
                <a:spcPct val="50000"/>
              </a:spcBef>
              <a:defRPr>
                <a:solidFill>
                  <a:schemeClr val="accent2">
                    <a:lumMod val="50000"/>
                  </a:schemeClr>
                </a:solidFill>
                <a:latin typeface="Arial Black" pitchFamily="34" charset="0"/>
              </a:defRPr>
            </a:lvl1pPr>
          </a:lstStyle>
          <a:p>
            <a:pPr algn="ctr"/>
            <a:r>
              <a:rPr lang="pl-PL" dirty="0"/>
              <a:t>COLLECTING</a:t>
            </a:r>
          </a:p>
        </p:txBody>
      </p:sp>
      <p:sp>
        <p:nvSpPr>
          <p:cNvPr id="731142" name="Text Box 1030"/>
          <p:cNvSpPr txBox="1">
            <a:spLocks noChangeArrowheads="1"/>
          </p:cNvSpPr>
          <p:nvPr/>
        </p:nvSpPr>
        <p:spPr bwMode="auto">
          <a:xfrm>
            <a:off x="1371600" y="2933700"/>
            <a:ext cx="2590800" cy="338554"/>
          </a:xfrm>
          <a:prstGeom prst="rect">
            <a:avLst/>
          </a:prstGeom>
          <a:solidFill>
            <a:schemeClr val="accent2">
              <a:lumMod val="40000"/>
              <a:lumOff val="60000"/>
            </a:schemeClr>
          </a:solidFill>
          <a:ln w="158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defPPr>
              <a:defRPr lang="en-US"/>
            </a:defPPr>
            <a:lvl1pPr>
              <a:spcBef>
                <a:spcPct val="50000"/>
              </a:spcBef>
              <a:defRPr>
                <a:solidFill>
                  <a:schemeClr val="accent2">
                    <a:lumMod val="50000"/>
                  </a:schemeClr>
                </a:solidFill>
                <a:latin typeface="Arial Black" pitchFamily="34" charset="0"/>
              </a:defRPr>
            </a:lvl1pPr>
          </a:lstStyle>
          <a:p>
            <a:pPr algn="ctr"/>
            <a:r>
              <a:rPr lang="pl-PL" dirty="0"/>
              <a:t>QUALIFICATION</a:t>
            </a:r>
          </a:p>
        </p:txBody>
      </p:sp>
      <p:sp>
        <p:nvSpPr>
          <p:cNvPr id="731143" name="Text Box 1031"/>
          <p:cNvSpPr txBox="1">
            <a:spLocks noChangeArrowheads="1"/>
          </p:cNvSpPr>
          <p:nvPr/>
        </p:nvSpPr>
        <p:spPr bwMode="auto">
          <a:xfrm>
            <a:off x="1371600" y="3695700"/>
            <a:ext cx="2590800" cy="338554"/>
          </a:xfrm>
          <a:prstGeom prst="rect">
            <a:avLst/>
          </a:prstGeom>
          <a:solidFill>
            <a:schemeClr val="accent2">
              <a:lumMod val="40000"/>
              <a:lumOff val="60000"/>
            </a:schemeClr>
          </a:solidFill>
          <a:ln w="158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defPPr>
              <a:defRPr lang="en-US"/>
            </a:defPPr>
            <a:lvl1pPr>
              <a:spcBef>
                <a:spcPct val="50000"/>
              </a:spcBef>
              <a:defRPr>
                <a:solidFill>
                  <a:schemeClr val="accent2">
                    <a:lumMod val="50000"/>
                  </a:schemeClr>
                </a:solidFill>
                <a:latin typeface="Arial Black" pitchFamily="34" charset="0"/>
              </a:defRPr>
            </a:lvl1pPr>
          </a:lstStyle>
          <a:p>
            <a:pPr algn="ctr"/>
            <a:r>
              <a:rPr lang="pl-PL" dirty="0" smtClean="0"/>
              <a:t>HARMONIZATION</a:t>
            </a:r>
            <a:endParaRPr lang="pl-PL" dirty="0"/>
          </a:p>
        </p:txBody>
      </p:sp>
      <p:sp>
        <p:nvSpPr>
          <p:cNvPr id="731144" name="Text Box 1032"/>
          <p:cNvSpPr txBox="1">
            <a:spLocks noChangeArrowheads="1"/>
          </p:cNvSpPr>
          <p:nvPr/>
        </p:nvSpPr>
        <p:spPr bwMode="auto">
          <a:xfrm>
            <a:off x="1371600" y="4883150"/>
            <a:ext cx="2590800" cy="338554"/>
          </a:xfrm>
          <a:prstGeom prst="rect">
            <a:avLst/>
          </a:prstGeom>
          <a:solidFill>
            <a:schemeClr val="accent2">
              <a:lumMod val="40000"/>
              <a:lumOff val="60000"/>
            </a:schemeClr>
          </a:solidFill>
          <a:ln w="158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defPPr>
              <a:defRPr lang="en-US"/>
            </a:defPPr>
            <a:lvl1pPr>
              <a:spcBef>
                <a:spcPct val="50000"/>
              </a:spcBef>
              <a:defRPr>
                <a:solidFill>
                  <a:schemeClr val="accent2">
                    <a:lumMod val="50000"/>
                  </a:schemeClr>
                </a:solidFill>
                <a:latin typeface="Arial Black" pitchFamily="34" charset="0"/>
              </a:defRPr>
            </a:lvl1pPr>
          </a:lstStyle>
          <a:p>
            <a:pPr algn="ctr"/>
            <a:r>
              <a:rPr lang="pl-PL" dirty="0" smtClean="0"/>
              <a:t>APPROVAL</a:t>
            </a:r>
            <a:endParaRPr lang="pl-PL" dirty="0"/>
          </a:p>
        </p:txBody>
      </p:sp>
      <p:sp>
        <p:nvSpPr>
          <p:cNvPr id="731145" name="Text Box 1033"/>
          <p:cNvSpPr txBox="1">
            <a:spLocks noChangeArrowheads="1"/>
          </p:cNvSpPr>
          <p:nvPr/>
        </p:nvSpPr>
        <p:spPr bwMode="auto">
          <a:xfrm>
            <a:off x="1371600" y="6118225"/>
            <a:ext cx="2590800" cy="338554"/>
          </a:xfrm>
          <a:prstGeom prst="rect">
            <a:avLst/>
          </a:prstGeom>
          <a:solidFill>
            <a:schemeClr val="accent2">
              <a:lumMod val="40000"/>
              <a:lumOff val="60000"/>
            </a:schemeClr>
          </a:solidFill>
          <a:ln w="158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defPPr>
              <a:defRPr lang="en-US"/>
            </a:defPPr>
            <a:lvl1pPr>
              <a:spcBef>
                <a:spcPct val="50000"/>
              </a:spcBef>
              <a:defRPr>
                <a:solidFill>
                  <a:schemeClr val="accent2">
                    <a:lumMod val="50000"/>
                  </a:schemeClr>
                </a:solidFill>
                <a:latin typeface="Arial Black" pitchFamily="34" charset="0"/>
              </a:defRPr>
            </a:lvl1pPr>
          </a:lstStyle>
          <a:p>
            <a:pPr algn="ctr"/>
            <a:r>
              <a:rPr lang="pl-PL" dirty="0" smtClean="0"/>
              <a:t>USE</a:t>
            </a:r>
            <a:endParaRPr lang="pl-PL" dirty="0"/>
          </a:p>
        </p:txBody>
      </p:sp>
      <p:sp>
        <p:nvSpPr>
          <p:cNvPr id="731152" name="Text Box 1040"/>
          <p:cNvSpPr txBox="1">
            <a:spLocks noChangeArrowheads="1"/>
          </p:cNvSpPr>
          <p:nvPr/>
        </p:nvSpPr>
        <p:spPr bwMode="auto">
          <a:xfrm>
            <a:off x="3951287" y="4883150"/>
            <a:ext cx="4478338" cy="338554"/>
          </a:xfrm>
          <a:prstGeom prst="rect">
            <a:avLst/>
          </a:prstGeom>
          <a:solidFill>
            <a:srgbClr val="F8F8F8"/>
          </a:solidFill>
          <a:ln w="158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defRPr/>
            </a:pPr>
            <a:r>
              <a:rPr lang="pl-PL" b="0" dirty="0" smtClean="0">
                <a:solidFill>
                  <a:schemeClr val="accent2">
                    <a:lumMod val="50000"/>
                  </a:schemeClr>
                </a:solidFill>
                <a:latin typeface="Arial Narrow" pitchFamily="34" charset="0"/>
              </a:rPr>
              <a:t>APPROVAL OF STANREC’S PROMULGATION</a:t>
            </a:r>
            <a:endParaRPr lang="pl-PL" dirty="0">
              <a:solidFill>
                <a:schemeClr val="accent2">
                  <a:lumMod val="50000"/>
                </a:schemeClr>
              </a:solidFill>
              <a:latin typeface="Arial Narrow" pitchFamily="34" charset="0"/>
            </a:endParaRPr>
          </a:p>
        </p:txBody>
      </p:sp>
      <p:sp>
        <p:nvSpPr>
          <p:cNvPr id="731153" name="Text Box 1041"/>
          <p:cNvSpPr txBox="1">
            <a:spLocks noChangeArrowheads="1"/>
          </p:cNvSpPr>
          <p:nvPr/>
        </p:nvSpPr>
        <p:spPr bwMode="auto">
          <a:xfrm>
            <a:off x="3962400" y="6123404"/>
            <a:ext cx="4737099" cy="338554"/>
          </a:xfrm>
          <a:prstGeom prst="rect">
            <a:avLst/>
          </a:prstGeom>
          <a:solidFill>
            <a:srgbClr val="F8F8F8"/>
          </a:solidFill>
          <a:ln w="158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defRPr/>
            </a:pPr>
            <a:r>
              <a:rPr lang="pl-PL" b="0" dirty="0" smtClean="0">
                <a:solidFill>
                  <a:schemeClr val="accent2">
                    <a:lumMod val="50000"/>
                  </a:schemeClr>
                </a:solidFill>
                <a:latin typeface="Arial Narrow" pitchFamily="34" charset="0"/>
              </a:rPr>
              <a:t>INFORMATION ABOUT USE OF STANREC</a:t>
            </a:r>
            <a:endParaRPr lang="pl-PL" b="0" dirty="0">
              <a:solidFill>
                <a:schemeClr val="accent2">
                  <a:lumMod val="50000"/>
                </a:schemeClr>
              </a:solidFill>
              <a:latin typeface="Arial Narrow" pitchFamily="34" charset="0"/>
            </a:endParaRPr>
          </a:p>
        </p:txBody>
      </p:sp>
      <p:grpSp>
        <p:nvGrpSpPr>
          <p:cNvPr id="4" name="Group 1045"/>
          <p:cNvGrpSpPr>
            <a:grpSpLocks/>
          </p:cNvGrpSpPr>
          <p:nvPr/>
        </p:nvGrpSpPr>
        <p:grpSpPr bwMode="auto">
          <a:xfrm>
            <a:off x="2647949" y="5302663"/>
            <a:ext cx="5489575" cy="708025"/>
            <a:chOff x="1668" y="3058"/>
            <a:chExt cx="3458" cy="446"/>
          </a:xfrm>
          <a:solidFill>
            <a:schemeClr val="accent3">
              <a:lumMod val="60000"/>
              <a:lumOff val="40000"/>
            </a:schemeClr>
          </a:solidFill>
        </p:grpSpPr>
        <p:sp>
          <p:nvSpPr>
            <p:cNvPr id="731158" name="Text Box 1046"/>
            <p:cNvSpPr txBox="1">
              <a:spLocks noChangeArrowheads="1"/>
            </p:cNvSpPr>
            <p:nvPr/>
          </p:nvSpPr>
          <p:spPr bwMode="auto">
            <a:xfrm>
              <a:off x="2078" y="3058"/>
              <a:ext cx="3048" cy="446"/>
            </a:xfrm>
            <a:prstGeom prst="rect">
              <a:avLst/>
            </a:prstGeom>
            <a:grpFill/>
            <a:ln w="158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defPPr>
                <a:defRPr lang="en-US"/>
              </a:defPPr>
              <a:lvl1pPr>
                <a:spcBef>
                  <a:spcPct val="50000"/>
                </a:spcBef>
                <a:defRPr>
                  <a:solidFill>
                    <a:schemeClr val="accent2">
                      <a:lumMod val="50000"/>
                    </a:schemeClr>
                  </a:solidFill>
                  <a:latin typeface="Arial Black" pitchFamily="34" charset="0"/>
                </a:defRPr>
              </a:lvl1pPr>
            </a:lstStyle>
            <a:p>
              <a:pPr algn="ctr">
                <a:defRPr/>
              </a:pPr>
              <a:r>
                <a:rPr lang="pl-PL" b="0" dirty="0">
                  <a:latin typeface="Arial Narrow" pitchFamily="34" charset="0"/>
                </a:rPr>
                <a:t>DEFENCE STANDARD (NO) </a:t>
              </a:r>
            </a:p>
            <a:p>
              <a:pPr algn="ctr">
                <a:defRPr/>
              </a:pPr>
              <a:r>
                <a:rPr lang="pl-PL" b="0" dirty="0">
                  <a:latin typeface="Arial Narrow" pitchFamily="34" charset="0"/>
                </a:rPr>
                <a:t>DEFENCE STD HANDBOOK (PDNO)</a:t>
              </a:r>
            </a:p>
          </p:txBody>
        </p:sp>
        <p:cxnSp>
          <p:nvCxnSpPr>
            <p:cNvPr id="7198" name="AutoShape 1047"/>
            <p:cNvCxnSpPr>
              <a:cxnSpLocks noChangeShapeType="1"/>
            </p:cNvCxnSpPr>
            <p:nvPr/>
          </p:nvCxnSpPr>
          <p:spPr bwMode="auto">
            <a:xfrm rot="10800000">
              <a:off x="1668" y="3347"/>
              <a:ext cx="821" cy="11"/>
            </a:xfrm>
            <a:prstGeom prst="straightConnector1">
              <a:avLst/>
            </a:prstGeom>
            <a:grpFill/>
            <a:ln w="158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cxnSp>
      </p:grpSp>
      <p:grpSp>
        <p:nvGrpSpPr>
          <p:cNvPr id="5" name="Group 1048"/>
          <p:cNvGrpSpPr>
            <a:grpSpLocks/>
          </p:cNvGrpSpPr>
          <p:nvPr/>
        </p:nvGrpSpPr>
        <p:grpSpPr bwMode="auto">
          <a:xfrm>
            <a:off x="3945731" y="1265503"/>
            <a:ext cx="2120900" cy="1371070"/>
            <a:chOff x="2736" y="672"/>
            <a:chExt cx="1336" cy="1152"/>
          </a:xfrm>
        </p:grpSpPr>
        <p:sp>
          <p:nvSpPr>
            <p:cNvPr id="731161" name="Text Box 1049"/>
            <p:cNvSpPr txBox="1">
              <a:spLocks noChangeArrowheads="1"/>
            </p:cNvSpPr>
            <p:nvPr/>
          </p:nvSpPr>
          <p:spPr bwMode="auto">
            <a:xfrm>
              <a:off x="3090" y="1121"/>
              <a:ext cx="982" cy="310"/>
            </a:xfrm>
            <a:prstGeom prst="rect">
              <a:avLst/>
            </a:prstGeom>
            <a:solidFill>
              <a:srgbClr val="00B0F0"/>
            </a:solidFill>
            <a:ln w="158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defRPr/>
              </a:pPr>
              <a:r>
                <a:rPr lang="pl-PL" sz="1800" dirty="0">
                  <a:latin typeface="Arial Black" pitchFamily="34" charset="0"/>
                </a:rPr>
                <a:t>WCNJiK</a:t>
              </a:r>
            </a:p>
          </p:txBody>
        </p:sp>
        <p:sp>
          <p:nvSpPr>
            <p:cNvPr id="731162" name="AutoShape 1050"/>
            <p:cNvSpPr>
              <a:spLocks/>
            </p:cNvSpPr>
            <p:nvPr/>
          </p:nvSpPr>
          <p:spPr bwMode="auto">
            <a:xfrm>
              <a:off x="2736" y="672"/>
              <a:ext cx="288" cy="1152"/>
            </a:xfrm>
            <a:prstGeom prst="rightBrace">
              <a:avLst>
                <a:gd name="adj1" fmla="val 33333"/>
                <a:gd name="adj2" fmla="val 50000"/>
              </a:avLst>
            </a:prstGeom>
            <a:noFill/>
            <a:ln w="25400">
              <a:solidFill>
                <a:schemeClr val="accent2">
                  <a:lumMod val="50000"/>
                </a:schemeClr>
              </a:solidFill>
              <a:round/>
              <a:headEnd/>
              <a:tailEnd/>
            </a:ln>
            <a:effectLst/>
          </p:spPr>
          <p:txBody>
            <a:bodyPr wrap="none" anchor="ctr"/>
            <a:lstStyle/>
            <a:p>
              <a:pPr>
                <a:defRPr/>
              </a:pPr>
              <a:endParaRPr lang="pl-PL">
                <a:solidFill>
                  <a:schemeClr val="accent2">
                    <a:lumMod val="50000"/>
                  </a:schemeClr>
                </a:solidFill>
              </a:endParaRPr>
            </a:p>
          </p:txBody>
        </p:sp>
      </p:grpSp>
      <p:cxnSp>
        <p:nvCxnSpPr>
          <p:cNvPr id="40" name="AutoShape 1053"/>
          <p:cNvCxnSpPr>
            <a:cxnSpLocks noChangeShapeType="1"/>
            <a:stCxn id="731158" idx="1"/>
          </p:cNvCxnSpPr>
          <p:nvPr/>
        </p:nvCxnSpPr>
        <p:spPr bwMode="auto">
          <a:xfrm flipH="1">
            <a:off x="2667001" y="5656267"/>
            <a:ext cx="631825" cy="9525"/>
          </a:xfrm>
          <a:prstGeom prst="straightConnector1">
            <a:avLst/>
          </a:prstGeom>
          <a:ln>
            <a:solidFill>
              <a:schemeClr val="accent2">
                <a:lumMod val="50000"/>
              </a:schemeClr>
            </a:solidFill>
            <a:headEnd/>
            <a:tailEnd type="triangle" w="sm" len="lg"/>
          </a:ln>
          <a:extLst/>
        </p:spPr>
        <p:style>
          <a:lnRef idx="3">
            <a:schemeClr val="dk1"/>
          </a:lnRef>
          <a:fillRef idx="0">
            <a:schemeClr val="dk1"/>
          </a:fillRef>
          <a:effectRef idx="2">
            <a:schemeClr val="dk1"/>
          </a:effectRef>
          <a:fontRef idx="minor">
            <a:schemeClr val="tx1"/>
          </a:fontRef>
        </p:style>
      </p:cxnSp>
      <p:sp>
        <p:nvSpPr>
          <p:cNvPr id="731164" name="Text Box 1052"/>
          <p:cNvSpPr txBox="1">
            <a:spLocks noChangeArrowheads="1"/>
          </p:cNvSpPr>
          <p:nvPr/>
        </p:nvSpPr>
        <p:spPr bwMode="auto">
          <a:xfrm>
            <a:off x="4884739" y="3669787"/>
            <a:ext cx="2101850" cy="369332"/>
          </a:xfrm>
          <a:prstGeom prst="rect">
            <a:avLst/>
          </a:prstGeom>
          <a:solidFill>
            <a:srgbClr val="00B0F0"/>
          </a:solidFill>
          <a:ln w="158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chorCtr="0">
            <a:spAutoFit/>
          </a:bodyPr>
          <a:lstStyle/>
          <a:p>
            <a:pPr algn="ctr">
              <a:defRPr/>
            </a:pPr>
            <a:r>
              <a:rPr lang="pl-PL" sz="1800" dirty="0">
                <a:latin typeface="Arial Black" pitchFamily="34" charset="0"/>
              </a:rPr>
              <a:t>WKN, KT 176</a:t>
            </a:r>
            <a:endParaRPr lang="pl-PL" sz="1800" dirty="0">
              <a:latin typeface="Arial Narrow" pitchFamily="34" charset="0"/>
            </a:endParaRPr>
          </a:p>
        </p:txBody>
      </p:sp>
      <p:cxnSp>
        <p:nvCxnSpPr>
          <p:cNvPr id="7194" name="AutoShape 1053"/>
          <p:cNvCxnSpPr>
            <a:cxnSpLocks noChangeShapeType="1"/>
            <a:stCxn id="731164" idx="1"/>
            <a:endCxn id="731143" idx="3"/>
          </p:cNvCxnSpPr>
          <p:nvPr/>
        </p:nvCxnSpPr>
        <p:spPr bwMode="auto">
          <a:xfrm flipH="1">
            <a:off x="3962400" y="3854453"/>
            <a:ext cx="922339" cy="10524"/>
          </a:xfrm>
          <a:prstGeom prst="straightConnector1">
            <a:avLst/>
          </a:prstGeom>
          <a:ln>
            <a:solidFill>
              <a:schemeClr val="accent2">
                <a:lumMod val="50000"/>
              </a:schemeClr>
            </a:solidFill>
            <a:headEnd/>
            <a:tailEnd type="triangle" w="sm" len="lg"/>
          </a:ln>
          <a:extLst/>
        </p:spPr>
        <p:style>
          <a:lnRef idx="3">
            <a:schemeClr val="dk1"/>
          </a:lnRef>
          <a:fillRef idx="0">
            <a:schemeClr val="dk1"/>
          </a:fillRef>
          <a:effectRef idx="2">
            <a:schemeClr val="dk1"/>
          </a:effectRef>
          <a:fontRef idx="minor">
            <a:schemeClr val="tx1"/>
          </a:fontRef>
        </p:style>
      </p:cxnSp>
      <p:pic>
        <p:nvPicPr>
          <p:cNvPr id="7185" name="Picture 1056" descr="\\Pc_0137\tu zapisz\PREZ\N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51826" y="4970291"/>
            <a:ext cx="831850" cy="113999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9" name="Picture 36" descr="C:\Documents and Settings\k.walczak\Pulpit\rat2.bmp"/>
          <p:cNvPicPr>
            <a:picLocks noChangeAspect="1" noChangeArrowheads="1"/>
          </p:cNvPicPr>
          <p:nvPr/>
        </p:nvPicPr>
        <p:blipFill>
          <a:blip r:embed="rId3">
            <a:extLst>
              <a:ext uri="{28A0092B-C50C-407E-A947-70E740481C1C}">
                <a14:useLocalDpi xmlns:a14="http://schemas.microsoft.com/office/drawing/2010/main" val="0"/>
              </a:ext>
            </a:extLst>
          </a:blip>
          <a:srcRect l="24374" t="2766" r="24506" b="6950"/>
          <a:stretch>
            <a:fillRect/>
          </a:stretch>
        </p:blipFill>
        <p:spPr bwMode="auto">
          <a:xfrm>
            <a:off x="854551" y="5104606"/>
            <a:ext cx="798513" cy="111283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200" name="AutoShape 1044"/>
          <p:cNvCxnSpPr>
            <a:cxnSpLocks noChangeShapeType="1"/>
          </p:cNvCxnSpPr>
          <p:nvPr/>
        </p:nvCxnSpPr>
        <p:spPr bwMode="auto">
          <a:xfrm flipH="1" flipV="1">
            <a:off x="2192340" y="4536301"/>
            <a:ext cx="1106484" cy="7144"/>
          </a:xfrm>
          <a:prstGeom prst="straightConnector1">
            <a:avLst/>
          </a:prstGeom>
          <a:solidFill>
            <a:schemeClr val="accent2">
              <a:lumMod val="40000"/>
              <a:lumOff val="60000"/>
            </a:schemeClr>
          </a:solidFill>
          <a:ln w="158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cxnSp>
      <p:pic>
        <p:nvPicPr>
          <p:cNvPr id="7188" name="Picture 35" descr="C:\Documents and Settings\k.walczak\Pulpit\rat1.bmp"/>
          <p:cNvPicPr>
            <a:picLocks noChangeAspect="1" noChangeArrowheads="1"/>
          </p:cNvPicPr>
          <p:nvPr/>
        </p:nvPicPr>
        <p:blipFill>
          <a:blip r:embed="rId4">
            <a:extLst>
              <a:ext uri="{28A0092B-C50C-407E-A947-70E740481C1C}">
                <a14:useLocalDpi xmlns:a14="http://schemas.microsoft.com/office/drawing/2010/main" val="0"/>
              </a:ext>
            </a:extLst>
          </a:blip>
          <a:srcRect l="24374" t="2783" r="24428" b="6950"/>
          <a:stretch>
            <a:fillRect/>
          </a:stretch>
        </p:blipFill>
        <p:spPr bwMode="auto">
          <a:xfrm>
            <a:off x="33338" y="5097463"/>
            <a:ext cx="800100" cy="11207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ymbol zastępczy numeru slajdu 5"/>
          <p:cNvSpPr>
            <a:spLocks noGrp="1"/>
          </p:cNvSpPr>
          <p:nvPr>
            <p:ph type="sldNum" sz="quarter" idx="4294967295"/>
          </p:nvPr>
        </p:nvSpPr>
        <p:spPr/>
        <p:txBody>
          <a:bodyPr/>
          <a:lstStyle/>
          <a:p>
            <a:pPr>
              <a:defRPr/>
            </a:pPr>
            <a:fld id="{15A20809-F97B-4BAF-AE66-330AC9D7C729}" type="slidenum">
              <a:rPr lang="en-US" smtClean="0"/>
              <a:pPr>
                <a:defRPr/>
              </a:pPr>
              <a:t>25</a:t>
            </a:fld>
            <a:endParaRPr lang="en-US" dirty="0"/>
          </a:p>
        </p:txBody>
      </p:sp>
      <p:sp>
        <p:nvSpPr>
          <p:cNvPr id="37" name="Text Box 1058"/>
          <p:cNvSpPr txBox="1">
            <a:spLocks noChangeArrowheads="1"/>
          </p:cNvSpPr>
          <p:nvPr/>
        </p:nvSpPr>
        <p:spPr bwMode="auto">
          <a:xfrm>
            <a:off x="0" y="801688"/>
            <a:ext cx="9144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defTabSz="762000" eaLnBrk="0" hangingPunct="0">
              <a:defRPr sz="1600" b="1">
                <a:solidFill>
                  <a:schemeClr val="bg1"/>
                </a:solidFill>
                <a:latin typeface="Arial" pitchFamily="34" charset="0"/>
                <a:cs typeface="Arial" pitchFamily="34" charset="0"/>
              </a:defRPr>
            </a:lvl1pPr>
            <a:lvl2pPr marL="742950" indent="-285750" defTabSz="762000" eaLnBrk="0" hangingPunct="0">
              <a:defRPr sz="1600" b="1">
                <a:solidFill>
                  <a:schemeClr val="bg1"/>
                </a:solidFill>
                <a:latin typeface="Arial" pitchFamily="34" charset="0"/>
                <a:cs typeface="Arial" pitchFamily="34" charset="0"/>
              </a:defRPr>
            </a:lvl2pPr>
            <a:lvl3pPr marL="1143000" indent="-228600" defTabSz="762000" eaLnBrk="0" hangingPunct="0">
              <a:defRPr sz="1600" b="1">
                <a:solidFill>
                  <a:schemeClr val="bg1"/>
                </a:solidFill>
                <a:latin typeface="Arial" pitchFamily="34" charset="0"/>
                <a:cs typeface="Arial" pitchFamily="34" charset="0"/>
              </a:defRPr>
            </a:lvl3pPr>
            <a:lvl4pPr marL="1600200" indent="-228600" defTabSz="762000" eaLnBrk="0" hangingPunct="0">
              <a:defRPr sz="1600" b="1">
                <a:solidFill>
                  <a:schemeClr val="bg1"/>
                </a:solidFill>
                <a:latin typeface="Arial" pitchFamily="34" charset="0"/>
                <a:cs typeface="Arial" pitchFamily="34" charset="0"/>
              </a:defRPr>
            </a:lvl4pPr>
            <a:lvl5pPr marL="2057400" indent="-228600" defTabSz="762000" eaLnBrk="0" hangingPunct="0">
              <a:defRPr sz="1600" b="1">
                <a:solidFill>
                  <a:schemeClr val="bg1"/>
                </a:solidFill>
                <a:latin typeface="Arial" pitchFamily="34" charset="0"/>
                <a:cs typeface="Arial" pitchFamily="34" charset="0"/>
              </a:defRPr>
            </a:lvl5pPr>
            <a:lvl6pPr marL="2514600" indent="-228600" defTabSz="762000"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defTabSz="762000"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defTabSz="762000"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defTabSz="762000" eaLnBrk="0" fontAlgn="base" hangingPunct="0">
              <a:spcBef>
                <a:spcPct val="0"/>
              </a:spcBef>
              <a:spcAft>
                <a:spcPct val="0"/>
              </a:spcAft>
              <a:defRPr sz="1600" b="1">
                <a:solidFill>
                  <a:schemeClr val="bg1"/>
                </a:solidFill>
                <a:latin typeface="Arial" pitchFamily="34" charset="0"/>
                <a:cs typeface="Arial" pitchFamily="34" charset="0"/>
              </a:defRPr>
            </a:lvl9pPr>
          </a:lstStyle>
          <a:p>
            <a:pPr algn="ctr" eaLnBrk="1" hangingPunct="1">
              <a:lnSpc>
                <a:spcPct val="90000"/>
              </a:lnSpc>
            </a:pPr>
            <a:r>
              <a:rPr lang="pl-PL" altLang="pl-PL" sz="2000" i="1" dirty="0">
                <a:solidFill>
                  <a:srgbClr val="CC3300"/>
                </a:solidFill>
              </a:rPr>
              <a:t>HANDLING </a:t>
            </a:r>
            <a:r>
              <a:rPr lang="pl-PL" altLang="pl-PL" sz="2000" i="1" dirty="0" smtClean="0">
                <a:solidFill>
                  <a:srgbClr val="CC3300"/>
                </a:solidFill>
              </a:rPr>
              <a:t>of NATO </a:t>
            </a:r>
            <a:r>
              <a:rPr lang="pl-PL" altLang="pl-PL" sz="2000" i="1" dirty="0" err="1" smtClean="0">
                <a:solidFill>
                  <a:srgbClr val="CC3300"/>
                </a:solidFill>
              </a:rPr>
              <a:t>STANRECs</a:t>
            </a:r>
            <a:endParaRPr lang="pl-PL" altLang="pl-PL" sz="2000" i="1" dirty="0">
              <a:solidFill>
                <a:srgbClr val="CC3300"/>
              </a:solidFill>
            </a:endParaRPr>
          </a:p>
        </p:txBody>
      </p:sp>
      <p:sp>
        <p:nvSpPr>
          <p:cNvPr id="42" name="Rectangle 4"/>
          <p:cNvSpPr>
            <a:spLocks noChangeArrowheads="1"/>
          </p:cNvSpPr>
          <p:nvPr/>
        </p:nvSpPr>
        <p:spPr bwMode="auto">
          <a:xfrm>
            <a:off x="5708746" y="2743200"/>
            <a:ext cx="2935099"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defRPr sz="1600" b="1">
                <a:solidFill>
                  <a:schemeClr val="bg1"/>
                </a:solidFill>
                <a:latin typeface="Arial" pitchFamily="34" charset="0"/>
                <a:cs typeface="Arial" pitchFamily="34" charset="0"/>
              </a:defRPr>
            </a:lvl1pPr>
            <a:lvl2pPr marL="742950" indent="-285750" defTabSz="762000" eaLnBrk="0" hangingPunct="0">
              <a:defRPr sz="1600" b="1">
                <a:solidFill>
                  <a:schemeClr val="bg1"/>
                </a:solidFill>
                <a:latin typeface="Arial" pitchFamily="34" charset="0"/>
                <a:cs typeface="Arial" pitchFamily="34" charset="0"/>
              </a:defRPr>
            </a:lvl2pPr>
            <a:lvl3pPr marL="1143000" indent="-228600" defTabSz="762000" eaLnBrk="0" hangingPunct="0">
              <a:defRPr sz="1600" b="1">
                <a:solidFill>
                  <a:schemeClr val="bg1"/>
                </a:solidFill>
                <a:latin typeface="Arial" pitchFamily="34" charset="0"/>
                <a:cs typeface="Arial" pitchFamily="34" charset="0"/>
              </a:defRPr>
            </a:lvl3pPr>
            <a:lvl4pPr marL="1600200" indent="-228600" defTabSz="762000" eaLnBrk="0" hangingPunct="0">
              <a:defRPr sz="1600" b="1">
                <a:solidFill>
                  <a:schemeClr val="bg1"/>
                </a:solidFill>
                <a:latin typeface="Arial" pitchFamily="34" charset="0"/>
                <a:cs typeface="Arial" pitchFamily="34" charset="0"/>
              </a:defRPr>
            </a:lvl4pPr>
            <a:lvl5pPr marL="2057400" indent="-228600" defTabSz="762000" eaLnBrk="0" hangingPunct="0">
              <a:defRPr sz="1600" b="1">
                <a:solidFill>
                  <a:schemeClr val="bg1"/>
                </a:solidFill>
                <a:latin typeface="Arial" pitchFamily="34" charset="0"/>
                <a:cs typeface="Arial" pitchFamily="34" charset="0"/>
              </a:defRPr>
            </a:lvl5pPr>
            <a:lvl6pPr marL="2514600" indent="-228600" defTabSz="762000"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defTabSz="762000"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defTabSz="762000"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defTabSz="762000" eaLnBrk="0" fontAlgn="base" hangingPunct="0">
              <a:spcBef>
                <a:spcPct val="0"/>
              </a:spcBef>
              <a:spcAft>
                <a:spcPct val="0"/>
              </a:spcAft>
              <a:defRPr sz="1600" b="1">
                <a:solidFill>
                  <a:schemeClr val="bg1"/>
                </a:solidFill>
                <a:latin typeface="Arial" pitchFamily="34" charset="0"/>
                <a:cs typeface="Arial" pitchFamily="34" charset="0"/>
              </a:defRPr>
            </a:lvl9pPr>
          </a:lstStyle>
          <a:p>
            <a:pPr algn="ctr">
              <a:defRPr/>
            </a:pPr>
            <a:r>
              <a:rPr lang="pl-PL" altLang="pl-PL" sz="2000" dirty="0" err="1" smtClean="0">
                <a:solidFill>
                  <a:schemeClr val="accent2">
                    <a:lumMod val="50000"/>
                  </a:schemeClr>
                </a:solidFill>
              </a:rPr>
              <a:t>Proper</a:t>
            </a:r>
            <a:r>
              <a:rPr lang="pl-PL" altLang="pl-PL" sz="2000" dirty="0" smtClean="0">
                <a:solidFill>
                  <a:schemeClr val="accent2">
                    <a:lumMod val="50000"/>
                  </a:schemeClr>
                </a:solidFill>
              </a:rPr>
              <a:t> authority (KKJ)</a:t>
            </a:r>
          </a:p>
        </p:txBody>
      </p:sp>
    </p:spTree>
    <p:extLst>
      <p:ext uri="{BB962C8B-B14F-4D97-AF65-F5344CB8AC3E}">
        <p14:creationId xmlns:p14="http://schemas.microsoft.com/office/powerpoint/2010/main" val="1369553639"/>
      </p:ext>
    </p:extLst>
  </p:cSld>
  <p:clrMapOvr>
    <a:masterClrMapping/>
  </p:clrMapOvr>
  <p:transition spd="slow">
    <p:cover dir="l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ole tekstowe 11"/>
          <p:cNvSpPr txBox="1"/>
          <p:nvPr/>
        </p:nvSpPr>
        <p:spPr>
          <a:xfrm>
            <a:off x="104774" y="1627911"/>
            <a:ext cx="9039225" cy="3570208"/>
          </a:xfrm>
          <a:prstGeom prst="rect">
            <a:avLst/>
          </a:prstGeom>
          <a:noFill/>
        </p:spPr>
        <p:txBody>
          <a:bodyPr wrap="square" rtlCol="0">
            <a:spAutoFit/>
          </a:bodyPr>
          <a:lstStyle/>
          <a:p>
            <a:pPr algn="ctr"/>
            <a:r>
              <a:rPr lang="pl-PL" sz="4800" dirty="0" smtClean="0">
                <a:solidFill>
                  <a:schemeClr val="accent2">
                    <a:lumMod val="50000"/>
                  </a:schemeClr>
                </a:solidFill>
                <a:latin typeface="Arial Black" panose="020B0A04020102020204" pitchFamily="34" charset="0"/>
              </a:rPr>
              <a:t>KKJ</a:t>
            </a:r>
          </a:p>
          <a:p>
            <a:endParaRPr lang="pl-PL" sz="3200" i="1" dirty="0" smtClean="0">
              <a:solidFill>
                <a:schemeClr val="accent2">
                  <a:lumMod val="50000"/>
                </a:schemeClr>
              </a:solidFill>
              <a:latin typeface="Arial Black" panose="020B0A04020102020204" pitchFamily="34" charset="0"/>
            </a:endParaRPr>
          </a:p>
          <a:p>
            <a:r>
              <a:rPr lang="pl-PL" sz="2800" i="1" dirty="0" smtClean="0">
                <a:solidFill>
                  <a:schemeClr val="accent2">
                    <a:lumMod val="50000"/>
                  </a:schemeClr>
                </a:solidFill>
                <a:latin typeface="Arial Black" panose="020B0A04020102020204" pitchFamily="34" charset="0"/>
              </a:rPr>
              <a:t>Commander/</a:t>
            </a:r>
            <a:r>
              <a:rPr lang="pl-PL" sz="2800" i="1" dirty="0" err="1" smtClean="0">
                <a:solidFill>
                  <a:schemeClr val="accent2">
                    <a:lumMod val="50000"/>
                  </a:schemeClr>
                </a:solidFill>
                <a:latin typeface="Arial Black" panose="020B0A04020102020204" pitchFamily="34" charset="0"/>
              </a:rPr>
              <a:t>director</a:t>
            </a:r>
            <a:r>
              <a:rPr lang="pl-PL" sz="2800" i="1" dirty="0" smtClean="0">
                <a:solidFill>
                  <a:schemeClr val="accent2">
                    <a:lumMod val="50000"/>
                  </a:schemeClr>
                </a:solidFill>
                <a:latin typeface="Arial Black" panose="020B0A04020102020204" pitchFamily="34" charset="0"/>
              </a:rPr>
              <a:t> of the </a:t>
            </a:r>
            <a:r>
              <a:rPr lang="pl-PL" sz="2800" i="1" dirty="0" err="1" smtClean="0">
                <a:solidFill>
                  <a:schemeClr val="accent2">
                    <a:lumMod val="50000"/>
                  </a:schemeClr>
                </a:solidFill>
                <a:latin typeface="Arial Black" panose="020B0A04020102020204" pitchFamily="34" charset="0"/>
              </a:rPr>
              <a:t>organizational</a:t>
            </a:r>
            <a:r>
              <a:rPr lang="pl-PL" sz="2800" i="1" dirty="0" smtClean="0">
                <a:solidFill>
                  <a:schemeClr val="accent2">
                    <a:lumMod val="50000"/>
                  </a:schemeClr>
                </a:solidFill>
                <a:latin typeface="Arial Black" panose="020B0A04020102020204" pitchFamily="34" charset="0"/>
              </a:rPr>
              <a:t> element </a:t>
            </a:r>
            <a:r>
              <a:rPr lang="pl-PL" sz="2800" i="1" dirty="0" err="1" smtClean="0">
                <a:solidFill>
                  <a:schemeClr val="accent2">
                    <a:lumMod val="50000"/>
                  </a:schemeClr>
                </a:solidFill>
                <a:latin typeface="Arial Black" panose="020B0A04020102020204" pitchFamily="34" charset="0"/>
              </a:rPr>
              <a:t>appropriate</a:t>
            </a:r>
            <a:r>
              <a:rPr lang="pl-PL" sz="2800" i="1" dirty="0" smtClean="0">
                <a:solidFill>
                  <a:schemeClr val="accent2">
                    <a:lumMod val="50000"/>
                  </a:schemeClr>
                </a:solidFill>
                <a:latin typeface="Arial Black" panose="020B0A04020102020204" pitchFamily="34" charset="0"/>
              </a:rPr>
              <a:t> with </a:t>
            </a:r>
            <a:r>
              <a:rPr lang="pl-PL" sz="2800" i="1" dirty="0" err="1" smtClean="0">
                <a:solidFill>
                  <a:schemeClr val="accent2">
                    <a:lumMod val="50000"/>
                  </a:schemeClr>
                </a:solidFill>
                <a:latin typeface="Arial Black" panose="020B0A04020102020204" pitchFamily="34" charset="0"/>
              </a:rPr>
              <a:t>regard</a:t>
            </a:r>
            <a:r>
              <a:rPr lang="pl-PL" sz="2800" i="1" dirty="0" smtClean="0">
                <a:solidFill>
                  <a:schemeClr val="accent2">
                    <a:lumMod val="50000"/>
                  </a:schemeClr>
                </a:solidFill>
                <a:latin typeface="Arial Black" panose="020B0A04020102020204" pitchFamily="34" charset="0"/>
              </a:rPr>
              <a:t> to the </a:t>
            </a:r>
            <a:r>
              <a:rPr lang="pl-PL" sz="2800" i="1" dirty="0" err="1" smtClean="0">
                <a:solidFill>
                  <a:schemeClr val="accent2">
                    <a:lumMod val="50000"/>
                  </a:schemeClr>
                </a:solidFill>
                <a:latin typeface="Arial Black" panose="020B0A04020102020204" pitchFamily="34" charset="0"/>
              </a:rPr>
              <a:t>responsibility</a:t>
            </a:r>
            <a:r>
              <a:rPr lang="pl-PL" sz="2800" i="1" dirty="0" smtClean="0">
                <a:solidFill>
                  <a:schemeClr val="accent2">
                    <a:lumMod val="50000"/>
                  </a:schemeClr>
                </a:solidFill>
                <a:latin typeface="Arial Black" panose="020B0A04020102020204" pitchFamily="34" charset="0"/>
              </a:rPr>
              <a:t> for the </a:t>
            </a:r>
            <a:r>
              <a:rPr lang="pl-PL" sz="2800" i="1" dirty="0" err="1" smtClean="0">
                <a:solidFill>
                  <a:schemeClr val="accent2">
                    <a:lumMod val="50000"/>
                  </a:schemeClr>
                </a:solidFill>
                <a:latin typeface="Arial Black" panose="020B0A04020102020204" pitchFamily="34" charset="0"/>
              </a:rPr>
              <a:t>specific</a:t>
            </a:r>
            <a:r>
              <a:rPr lang="pl-PL" sz="2800" i="1" dirty="0" smtClean="0">
                <a:solidFill>
                  <a:schemeClr val="accent2">
                    <a:lumMod val="50000"/>
                  </a:schemeClr>
                </a:solidFill>
                <a:latin typeface="Arial Black" panose="020B0A04020102020204" pitchFamily="34" charset="0"/>
              </a:rPr>
              <a:t> </a:t>
            </a:r>
            <a:r>
              <a:rPr lang="pl-PL" sz="2800" i="1" dirty="0" err="1" smtClean="0">
                <a:solidFill>
                  <a:schemeClr val="accent2">
                    <a:lumMod val="50000"/>
                  </a:schemeClr>
                </a:solidFill>
                <a:latin typeface="Arial Black" panose="020B0A04020102020204" pitchFamily="34" charset="0"/>
              </a:rPr>
              <a:t>subject</a:t>
            </a:r>
            <a:r>
              <a:rPr lang="pl-PL" sz="2800" i="1" dirty="0" smtClean="0">
                <a:solidFill>
                  <a:schemeClr val="accent2">
                    <a:lumMod val="50000"/>
                  </a:schemeClr>
                </a:solidFill>
                <a:latin typeface="Arial Black" panose="020B0A04020102020204" pitchFamily="34" charset="0"/>
              </a:rPr>
              <a:t> </a:t>
            </a:r>
            <a:r>
              <a:rPr lang="pl-PL" sz="2800" i="1" dirty="0" err="1" smtClean="0">
                <a:solidFill>
                  <a:schemeClr val="accent2">
                    <a:lumMod val="50000"/>
                  </a:schemeClr>
                </a:solidFill>
                <a:latin typeface="Arial Black" panose="020B0A04020102020204" pitchFamily="34" charset="0"/>
              </a:rPr>
              <a:t>matter</a:t>
            </a:r>
            <a:r>
              <a:rPr lang="pl-PL" sz="2800" i="1" dirty="0" smtClean="0">
                <a:solidFill>
                  <a:schemeClr val="accent2">
                    <a:lumMod val="50000"/>
                  </a:schemeClr>
                </a:solidFill>
                <a:latin typeface="Arial Black" panose="020B0A04020102020204" pitchFamily="34" charset="0"/>
              </a:rPr>
              <a:t> </a:t>
            </a:r>
            <a:r>
              <a:rPr lang="pl-PL" sz="2800" i="1" dirty="0" err="1" smtClean="0">
                <a:solidFill>
                  <a:schemeClr val="accent2">
                    <a:lumMod val="50000"/>
                  </a:schemeClr>
                </a:solidFill>
                <a:latin typeface="Arial Black" panose="020B0A04020102020204" pitchFamily="34" charset="0"/>
              </a:rPr>
              <a:t>area</a:t>
            </a:r>
            <a:r>
              <a:rPr lang="pl-PL" sz="2800" i="1" dirty="0" smtClean="0">
                <a:solidFill>
                  <a:schemeClr val="accent2">
                    <a:lumMod val="50000"/>
                  </a:schemeClr>
                </a:solidFill>
                <a:latin typeface="Arial Black" panose="020B0A04020102020204" pitchFamily="34" charset="0"/>
              </a:rPr>
              <a:t> </a:t>
            </a:r>
            <a:r>
              <a:rPr lang="pl-PL" sz="2800" i="1" dirty="0" err="1" smtClean="0">
                <a:solidFill>
                  <a:schemeClr val="accent2">
                    <a:lumMod val="50000"/>
                  </a:schemeClr>
                </a:solidFill>
                <a:latin typeface="Arial Black" panose="020B0A04020102020204" pitchFamily="34" charset="0"/>
              </a:rPr>
              <a:t>described</a:t>
            </a:r>
            <a:r>
              <a:rPr lang="pl-PL" sz="2800" i="1" dirty="0" smtClean="0">
                <a:solidFill>
                  <a:schemeClr val="accent2">
                    <a:lumMod val="50000"/>
                  </a:schemeClr>
                </a:solidFill>
                <a:latin typeface="Arial Black" panose="020B0A04020102020204" pitchFamily="34" charset="0"/>
              </a:rPr>
              <a:t> in the NATO </a:t>
            </a:r>
            <a:r>
              <a:rPr lang="pl-PL" sz="2800" i="1" dirty="0" err="1" smtClean="0">
                <a:solidFill>
                  <a:schemeClr val="accent2">
                    <a:lumMod val="50000"/>
                  </a:schemeClr>
                </a:solidFill>
                <a:latin typeface="Arial Black" panose="020B0A04020102020204" pitchFamily="34" charset="0"/>
              </a:rPr>
              <a:t>standardization</a:t>
            </a:r>
            <a:r>
              <a:rPr lang="pl-PL" sz="2800" i="1" dirty="0" smtClean="0">
                <a:solidFill>
                  <a:schemeClr val="accent2">
                    <a:lumMod val="50000"/>
                  </a:schemeClr>
                </a:solidFill>
                <a:latin typeface="Arial Black" panose="020B0A04020102020204" pitchFamily="34" charset="0"/>
              </a:rPr>
              <a:t> </a:t>
            </a:r>
            <a:r>
              <a:rPr lang="pl-PL" sz="2800" i="1" dirty="0" err="1" smtClean="0">
                <a:solidFill>
                  <a:schemeClr val="accent2">
                    <a:lumMod val="50000"/>
                  </a:schemeClr>
                </a:solidFill>
                <a:latin typeface="Arial Black" panose="020B0A04020102020204" pitchFamily="34" charset="0"/>
              </a:rPr>
              <a:t>document</a:t>
            </a:r>
            <a:endParaRPr lang="pl-PL" sz="2800" i="1" dirty="0">
              <a:solidFill>
                <a:schemeClr val="accent2">
                  <a:lumMod val="50000"/>
                </a:schemeClr>
              </a:solidFill>
              <a:latin typeface="Arial Black" panose="020B0A04020102020204" pitchFamily="34" charset="0"/>
            </a:endParaRPr>
          </a:p>
        </p:txBody>
      </p:sp>
      <p:sp>
        <p:nvSpPr>
          <p:cNvPr id="3" name="Symbol zastępczy numeru slajdu 2"/>
          <p:cNvSpPr>
            <a:spLocks noGrp="1"/>
          </p:cNvSpPr>
          <p:nvPr>
            <p:ph type="sldNum" sz="quarter" idx="4294967295"/>
          </p:nvPr>
        </p:nvSpPr>
        <p:spPr/>
        <p:txBody>
          <a:bodyPr/>
          <a:lstStyle/>
          <a:p>
            <a:pPr>
              <a:defRPr/>
            </a:pPr>
            <a:fld id="{15A20809-F97B-4BAF-AE66-330AC9D7C729}" type="slidenum">
              <a:rPr lang="en-US" smtClean="0"/>
              <a:pPr>
                <a:defRPr/>
              </a:pPr>
              <a:t>26</a:t>
            </a:fld>
            <a:endParaRPr lang="en-US" dirty="0"/>
          </a:p>
        </p:txBody>
      </p:sp>
    </p:spTree>
    <p:extLst>
      <p:ext uri="{BB962C8B-B14F-4D97-AF65-F5344CB8AC3E}">
        <p14:creationId xmlns:p14="http://schemas.microsoft.com/office/powerpoint/2010/main" val="2368746222"/>
      </p:ext>
    </p:extLst>
  </p:cSld>
  <p:clrMapOvr>
    <a:masterClrMapping/>
  </p:clrMapOvr>
  <p:transition spd="slow">
    <p:cover dir="l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1543050" y="750540"/>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rgbClr val="FFFFFF"/>
                </a:solidFill>
                <a:latin typeface="Arial" charset="0"/>
              </a:defRPr>
            </a:lvl1pPr>
            <a:lvl2pPr marL="742950" indent="-285750">
              <a:defRPr sz="1400" b="1">
                <a:solidFill>
                  <a:srgbClr val="FFFFFF"/>
                </a:solidFill>
                <a:latin typeface="Arial" charset="0"/>
              </a:defRPr>
            </a:lvl2pPr>
            <a:lvl3pPr marL="1143000" indent="-228600">
              <a:defRPr sz="1400" b="1">
                <a:solidFill>
                  <a:srgbClr val="FFFFFF"/>
                </a:solidFill>
                <a:latin typeface="Arial" charset="0"/>
              </a:defRPr>
            </a:lvl3pPr>
            <a:lvl4pPr marL="1600200" indent="-228600">
              <a:defRPr sz="1400" b="1">
                <a:solidFill>
                  <a:srgbClr val="FFFFFF"/>
                </a:solidFill>
                <a:latin typeface="Arial" charset="0"/>
              </a:defRPr>
            </a:lvl4pPr>
            <a:lvl5pPr marL="2057400" indent="-228600">
              <a:defRPr sz="1400" b="1">
                <a:solidFill>
                  <a:srgbClr val="FFFFFF"/>
                </a:solidFill>
                <a:latin typeface="Arial" charset="0"/>
              </a:defRPr>
            </a:lvl5pPr>
            <a:lvl6pPr marL="2514600" indent="-228600" algn="ctr" eaLnBrk="0" fontAlgn="base" hangingPunct="0">
              <a:spcBef>
                <a:spcPct val="0"/>
              </a:spcBef>
              <a:spcAft>
                <a:spcPct val="0"/>
              </a:spcAft>
              <a:defRPr sz="1400" b="1">
                <a:solidFill>
                  <a:srgbClr val="FFFFFF"/>
                </a:solidFill>
                <a:latin typeface="Arial" charset="0"/>
              </a:defRPr>
            </a:lvl6pPr>
            <a:lvl7pPr marL="2971800" indent="-228600" algn="ctr" eaLnBrk="0" fontAlgn="base" hangingPunct="0">
              <a:spcBef>
                <a:spcPct val="0"/>
              </a:spcBef>
              <a:spcAft>
                <a:spcPct val="0"/>
              </a:spcAft>
              <a:defRPr sz="1400" b="1">
                <a:solidFill>
                  <a:srgbClr val="FFFFFF"/>
                </a:solidFill>
                <a:latin typeface="Arial" charset="0"/>
              </a:defRPr>
            </a:lvl7pPr>
            <a:lvl8pPr marL="3429000" indent="-228600" algn="ctr" eaLnBrk="0" fontAlgn="base" hangingPunct="0">
              <a:spcBef>
                <a:spcPct val="0"/>
              </a:spcBef>
              <a:spcAft>
                <a:spcPct val="0"/>
              </a:spcAft>
              <a:defRPr sz="1400" b="1">
                <a:solidFill>
                  <a:srgbClr val="FFFFFF"/>
                </a:solidFill>
                <a:latin typeface="Arial" charset="0"/>
              </a:defRPr>
            </a:lvl8pPr>
            <a:lvl9pPr marL="3886200" indent="-228600" algn="ctr" eaLnBrk="0" fontAlgn="base" hangingPunct="0">
              <a:spcBef>
                <a:spcPct val="0"/>
              </a:spcBef>
              <a:spcAft>
                <a:spcPct val="0"/>
              </a:spcAft>
              <a:defRPr sz="1400" b="1">
                <a:solidFill>
                  <a:srgbClr val="FFFFFF"/>
                </a:solidFill>
                <a:latin typeface="Arial" charset="0"/>
              </a:defRPr>
            </a:lvl9pPr>
          </a:lstStyle>
          <a:p>
            <a:r>
              <a:rPr lang="pl-PL" altLang="pl-PL" sz="2000" dirty="0" smtClean="0">
                <a:solidFill>
                  <a:srgbClr val="0070C0"/>
                </a:solidFill>
                <a:latin typeface="Arial Black" pitchFamily="34" charset="0"/>
              </a:rPr>
              <a:t>KKJ for NATO </a:t>
            </a:r>
            <a:r>
              <a:rPr lang="pl-PL" altLang="pl-PL" sz="2000" dirty="0" err="1" smtClean="0">
                <a:solidFill>
                  <a:srgbClr val="0070C0"/>
                </a:solidFill>
                <a:latin typeface="Arial Black" pitchFamily="34" charset="0"/>
              </a:rPr>
              <a:t>Standardization</a:t>
            </a:r>
            <a:r>
              <a:rPr lang="pl-PL" altLang="pl-PL" sz="2000" dirty="0" smtClean="0">
                <a:solidFill>
                  <a:srgbClr val="0070C0"/>
                </a:solidFill>
                <a:latin typeface="Arial Black" pitchFamily="34" charset="0"/>
              </a:rPr>
              <a:t> </a:t>
            </a:r>
            <a:r>
              <a:rPr lang="pl-PL" altLang="pl-PL" sz="2000" dirty="0" err="1" smtClean="0">
                <a:solidFill>
                  <a:srgbClr val="0070C0"/>
                </a:solidFill>
                <a:latin typeface="Arial Black" pitchFamily="34" charset="0"/>
              </a:rPr>
              <a:t>Document</a:t>
            </a:r>
            <a:endParaRPr lang="pl-PL" altLang="pl-PL" sz="2000" dirty="0">
              <a:solidFill>
                <a:srgbClr val="0070C0"/>
              </a:solidFill>
              <a:latin typeface="Arial Black" pitchFamily="34" charset="0"/>
            </a:endParaRPr>
          </a:p>
        </p:txBody>
      </p:sp>
      <p:grpSp>
        <p:nvGrpSpPr>
          <p:cNvPr id="12" name="Grupa 11"/>
          <p:cNvGrpSpPr/>
          <p:nvPr/>
        </p:nvGrpSpPr>
        <p:grpSpPr>
          <a:xfrm>
            <a:off x="494388" y="795594"/>
            <a:ext cx="3560778" cy="4947733"/>
            <a:chOff x="381717" y="1122597"/>
            <a:chExt cx="2031947" cy="3469064"/>
          </a:xfrm>
        </p:grpSpPr>
        <p:pic>
          <p:nvPicPr>
            <p:cNvPr id="4" name="Obraz 3"/>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30000"/>
                      </a14:imgEffect>
                    </a14:imgLayer>
                  </a14:imgProps>
                </a:ext>
                <a:ext uri="{28A0092B-C50C-407E-A947-70E740481C1C}">
                  <a14:useLocalDpi xmlns:a14="http://schemas.microsoft.com/office/drawing/2010/main" val="0"/>
                </a:ext>
              </a:extLst>
            </a:blip>
            <a:srcRect l="46811" t="22268" r="13931" b="8178"/>
            <a:stretch/>
          </p:blipFill>
          <p:spPr>
            <a:xfrm>
              <a:off x="381717" y="1490685"/>
              <a:ext cx="2031947" cy="2880000"/>
            </a:xfrm>
            <a:prstGeom prst="rect">
              <a:avLst/>
            </a:prstGeom>
            <a:ln w="12700">
              <a:solidFill>
                <a:schemeClr val="tx1"/>
              </a:solidFill>
            </a:ln>
            <a:effectLst>
              <a:outerShdw blurRad="127000" dist="76200" dir="3000000" sx="102000" sy="102000" algn="ctr" rotWithShape="0">
                <a:srgbClr val="000000">
                  <a:alpha val="30000"/>
                </a:srgbClr>
              </a:outerShdw>
            </a:effectLst>
          </p:spPr>
        </p:pic>
        <p:sp>
          <p:nvSpPr>
            <p:cNvPr id="10" name="Text Box 3"/>
            <p:cNvSpPr txBox="1">
              <a:spLocks noChangeArrowheads="1"/>
            </p:cNvSpPr>
            <p:nvPr/>
          </p:nvSpPr>
          <p:spPr bwMode="auto">
            <a:xfrm rot="18224611">
              <a:off x="-48575" y="2742968"/>
              <a:ext cx="3469064" cy="22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b="1">
                  <a:solidFill>
                    <a:srgbClr val="FFFFFF"/>
                  </a:solidFill>
                  <a:latin typeface="Arial" charset="0"/>
                </a:defRPr>
              </a:lvl1pPr>
              <a:lvl2pPr marL="742950" indent="-285750">
                <a:defRPr sz="1400" b="1">
                  <a:solidFill>
                    <a:srgbClr val="FFFFFF"/>
                  </a:solidFill>
                  <a:latin typeface="Arial" charset="0"/>
                </a:defRPr>
              </a:lvl2pPr>
              <a:lvl3pPr marL="1143000" indent="-228600">
                <a:defRPr sz="1400" b="1">
                  <a:solidFill>
                    <a:srgbClr val="FFFFFF"/>
                  </a:solidFill>
                  <a:latin typeface="Arial" charset="0"/>
                </a:defRPr>
              </a:lvl3pPr>
              <a:lvl4pPr marL="1600200" indent="-228600">
                <a:defRPr sz="1400" b="1">
                  <a:solidFill>
                    <a:srgbClr val="FFFFFF"/>
                  </a:solidFill>
                  <a:latin typeface="Arial" charset="0"/>
                </a:defRPr>
              </a:lvl4pPr>
              <a:lvl5pPr marL="2057400" indent="-228600">
                <a:defRPr sz="1400" b="1">
                  <a:solidFill>
                    <a:srgbClr val="FFFFFF"/>
                  </a:solidFill>
                  <a:latin typeface="Arial" charset="0"/>
                </a:defRPr>
              </a:lvl5pPr>
              <a:lvl6pPr marL="2514600" indent="-228600" algn="ctr" eaLnBrk="0" fontAlgn="base" hangingPunct="0">
                <a:spcBef>
                  <a:spcPct val="0"/>
                </a:spcBef>
                <a:spcAft>
                  <a:spcPct val="0"/>
                </a:spcAft>
                <a:defRPr sz="1400" b="1">
                  <a:solidFill>
                    <a:srgbClr val="FFFFFF"/>
                  </a:solidFill>
                  <a:latin typeface="Arial" charset="0"/>
                </a:defRPr>
              </a:lvl6pPr>
              <a:lvl7pPr marL="2971800" indent="-228600" algn="ctr" eaLnBrk="0" fontAlgn="base" hangingPunct="0">
                <a:spcBef>
                  <a:spcPct val="0"/>
                </a:spcBef>
                <a:spcAft>
                  <a:spcPct val="0"/>
                </a:spcAft>
                <a:defRPr sz="1400" b="1">
                  <a:solidFill>
                    <a:srgbClr val="FFFFFF"/>
                  </a:solidFill>
                  <a:latin typeface="Arial" charset="0"/>
                </a:defRPr>
              </a:lvl7pPr>
              <a:lvl8pPr marL="3429000" indent="-228600" algn="ctr" eaLnBrk="0" fontAlgn="base" hangingPunct="0">
                <a:spcBef>
                  <a:spcPct val="0"/>
                </a:spcBef>
                <a:spcAft>
                  <a:spcPct val="0"/>
                </a:spcAft>
                <a:defRPr sz="1400" b="1">
                  <a:solidFill>
                    <a:srgbClr val="FFFFFF"/>
                  </a:solidFill>
                  <a:latin typeface="Arial" charset="0"/>
                </a:defRPr>
              </a:lvl8pPr>
              <a:lvl9pPr marL="3886200" indent="-228600" algn="ctr" eaLnBrk="0" fontAlgn="base" hangingPunct="0">
                <a:spcBef>
                  <a:spcPct val="0"/>
                </a:spcBef>
                <a:spcAft>
                  <a:spcPct val="0"/>
                </a:spcAft>
                <a:defRPr sz="1400" b="1">
                  <a:solidFill>
                    <a:srgbClr val="FFFFFF"/>
                  </a:solidFill>
                  <a:latin typeface="Arial" charset="0"/>
                </a:defRPr>
              </a:lvl9pPr>
            </a:lstStyle>
            <a:p>
              <a:r>
                <a:rPr lang="pl-PL" altLang="pl-PL" sz="2000" dirty="0" smtClean="0">
                  <a:solidFill>
                    <a:srgbClr val="0070C0"/>
                  </a:solidFill>
                  <a:latin typeface="Arial Black" pitchFamily="34" charset="0"/>
                </a:rPr>
                <a:t>MOD DECISION No 322/MON</a:t>
              </a:r>
              <a:endParaRPr lang="pl-PL" altLang="pl-PL" sz="2000" dirty="0">
                <a:solidFill>
                  <a:srgbClr val="0070C0"/>
                </a:solidFill>
                <a:latin typeface="Arial Black" pitchFamily="34" charset="0"/>
              </a:endParaRPr>
            </a:p>
          </p:txBody>
        </p:sp>
      </p:grpSp>
      <p:sp>
        <p:nvSpPr>
          <p:cNvPr id="17" name="Strzałka w dół 16"/>
          <p:cNvSpPr/>
          <p:nvPr/>
        </p:nvSpPr>
        <p:spPr>
          <a:xfrm>
            <a:off x="4116440" y="5178392"/>
            <a:ext cx="791852" cy="799729"/>
          </a:xfrm>
          <a:prstGeom prst="downArrow">
            <a:avLst/>
          </a:prstGeom>
          <a:solidFill>
            <a:srgbClr val="00B0F0"/>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2" name="Text Box 3"/>
          <p:cNvSpPr txBox="1">
            <a:spLocks noChangeArrowheads="1"/>
          </p:cNvSpPr>
          <p:nvPr/>
        </p:nvSpPr>
        <p:spPr bwMode="auto">
          <a:xfrm>
            <a:off x="0" y="6075144"/>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rgbClr val="FFFFFF"/>
                </a:solidFill>
                <a:latin typeface="Arial" charset="0"/>
              </a:defRPr>
            </a:lvl1pPr>
            <a:lvl2pPr marL="742950" indent="-285750">
              <a:defRPr sz="1400" b="1">
                <a:solidFill>
                  <a:srgbClr val="FFFFFF"/>
                </a:solidFill>
                <a:latin typeface="Arial" charset="0"/>
              </a:defRPr>
            </a:lvl2pPr>
            <a:lvl3pPr marL="1143000" indent="-228600">
              <a:defRPr sz="1400" b="1">
                <a:solidFill>
                  <a:srgbClr val="FFFFFF"/>
                </a:solidFill>
                <a:latin typeface="Arial" charset="0"/>
              </a:defRPr>
            </a:lvl3pPr>
            <a:lvl4pPr marL="1600200" indent="-228600">
              <a:defRPr sz="1400" b="1">
                <a:solidFill>
                  <a:srgbClr val="FFFFFF"/>
                </a:solidFill>
                <a:latin typeface="Arial" charset="0"/>
              </a:defRPr>
            </a:lvl4pPr>
            <a:lvl5pPr marL="2057400" indent="-228600">
              <a:defRPr sz="1400" b="1">
                <a:solidFill>
                  <a:srgbClr val="FFFFFF"/>
                </a:solidFill>
                <a:latin typeface="Arial" charset="0"/>
              </a:defRPr>
            </a:lvl5pPr>
            <a:lvl6pPr marL="2514600" indent="-228600" algn="ctr" eaLnBrk="0" fontAlgn="base" hangingPunct="0">
              <a:spcBef>
                <a:spcPct val="0"/>
              </a:spcBef>
              <a:spcAft>
                <a:spcPct val="0"/>
              </a:spcAft>
              <a:defRPr sz="1400" b="1">
                <a:solidFill>
                  <a:srgbClr val="FFFFFF"/>
                </a:solidFill>
                <a:latin typeface="Arial" charset="0"/>
              </a:defRPr>
            </a:lvl6pPr>
            <a:lvl7pPr marL="2971800" indent="-228600" algn="ctr" eaLnBrk="0" fontAlgn="base" hangingPunct="0">
              <a:spcBef>
                <a:spcPct val="0"/>
              </a:spcBef>
              <a:spcAft>
                <a:spcPct val="0"/>
              </a:spcAft>
              <a:defRPr sz="1400" b="1">
                <a:solidFill>
                  <a:srgbClr val="FFFFFF"/>
                </a:solidFill>
                <a:latin typeface="Arial" charset="0"/>
              </a:defRPr>
            </a:lvl7pPr>
            <a:lvl8pPr marL="3429000" indent="-228600" algn="ctr" eaLnBrk="0" fontAlgn="base" hangingPunct="0">
              <a:spcBef>
                <a:spcPct val="0"/>
              </a:spcBef>
              <a:spcAft>
                <a:spcPct val="0"/>
              </a:spcAft>
              <a:defRPr sz="1400" b="1">
                <a:solidFill>
                  <a:srgbClr val="FFFFFF"/>
                </a:solidFill>
                <a:latin typeface="Arial" charset="0"/>
              </a:defRPr>
            </a:lvl8pPr>
            <a:lvl9pPr marL="3886200" indent="-228600" algn="ctr" eaLnBrk="0" fontAlgn="base" hangingPunct="0">
              <a:spcBef>
                <a:spcPct val="0"/>
              </a:spcBef>
              <a:spcAft>
                <a:spcPct val="0"/>
              </a:spcAft>
              <a:defRPr sz="1400" b="1">
                <a:solidFill>
                  <a:srgbClr val="FFFFFF"/>
                </a:solidFill>
                <a:latin typeface="Arial" charset="0"/>
              </a:defRPr>
            </a:lvl9pPr>
          </a:lstStyle>
          <a:p>
            <a:pPr algn="ctr"/>
            <a:r>
              <a:rPr lang="pl-PL" altLang="pl-PL" sz="1800" dirty="0" smtClean="0">
                <a:solidFill>
                  <a:srgbClr val="0070C0"/>
                </a:solidFill>
                <a:latin typeface="Arial Black" pitchFamily="34" charset="0"/>
              </a:rPr>
              <a:t>List of </a:t>
            </a:r>
            <a:r>
              <a:rPr lang="pl-PL" altLang="pl-PL" sz="1800" dirty="0" err="1" smtClean="0">
                <a:solidFill>
                  <a:srgbClr val="0070C0"/>
                </a:solidFill>
                <a:latin typeface="Arial Black" pitchFamily="34" charset="0"/>
              </a:rPr>
              <a:t>directors</a:t>
            </a:r>
            <a:r>
              <a:rPr lang="pl-PL" altLang="pl-PL" sz="1800" dirty="0" smtClean="0">
                <a:solidFill>
                  <a:srgbClr val="0070C0"/>
                </a:solidFill>
                <a:latin typeface="Arial Black" pitchFamily="34" charset="0"/>
              </a:rPr>
              <a:t>/</a:t>
            </a:r>
            <a:r>
              <a:rPr lang="pl-PL" altLang="pl-PL" sz="1800" dirty="0" err="1" smtClean="0">
                <a:solidFill>
                  <a:srgbClr val="0070C0"/>
                </a:solidFill>
                <a:latin typeface="Arial Black" pitchFamily="34" charset="0"/>
              </a:rPr>
              <a:t>commanders</a:t>
            </a:r>
            <a:r>
              <a:rPr lang="pl-PL" altLang="pl-PL" sz="1800" dirty="0" smtClean="0">
                <a:solidFill>
                  <a:srgbClr val="0070C0"/>
                </a:solidFill>
                <a:latin typeface="Arial Black" pitchFamily="34" charset="0"/>
              </a:rPr>
              <a:t> </a:t>
            </a:r>
            <a:r>
              <a:rPr lang="pl-PL" altLang="pl-PL" sz="1800" dirty="0" err="1" smtClean="0">
                <a:solidFill>
                  <a:srgbClr val="0070C0"/>
                </a:solidFill>
                <a:latin typeface="Arial Black" pitchFamily="34" charset="0"/>
              </a:rPr>
              <a:t>who</a:t>
            </a:r>
            <a:r>
              <a:rPr lang="pl-PL" altLang="pl-PL" sz="1800" dirty="0" smtClean="0">
                <a:solidFill>
                  <a:srgbClr val="0070C0"/>
                </a:solidFill>
                <a:latin typeface="Arial Black" pitchFamily="34" charset="0"/>
              </a:rPr>
              <a:t> </a:t>
            </a:r>
            <a:r>
              <a:rPr lang="pl-PL" altLang="pl-PL" sz="1800" dirty="0" err="1" smtClean="0">
                <a:solidFill>
                  <a:srgbClr val="0070C0"/>
                </a:solidFill>
                <a:latin typeface="Arial Black" pitchFamily="34" charset="0"/>
              </a:rPr>
              <a:t>delegate</a:t>
            </a:r>
            <a:r>
              <a:rPr lang="pl-PL" altLang="pl-PL" sz="1800" dirty="0" smtClean="0">
                <a:solidFill>
                  <a:srgbClr val="0070C0"/>
                </a:solidFill>
                <a:latin typeface="Arial Black" pitchFamily="34" charset="0"/>
              </a:rPr>
              <a:t> </a:t>
            </a:r>
            <a:r>
              <a:rPr lang="pl-PL" altLang="pl-PL" sz="1800" dirty="0" err="1" smtClean="0">
                <a:solidFill>
                  <a:srgbClr val="0070C0"/>
                </a:solidFill>
                <a:latin typeface="Arial Black" pitchFamily="34" charset="0"/>
              </a:rPr>
              <a:t>representatives</a:t>
            </a:r>
            <a:r>
              <a:rPr lang="pl-PL" altLang="pl-PL" sz="1800" dirty="0" smtClean="0">
                <a:solidFill>
                  <a:srgbClr val="0070C0"/>
                </a:solidFill>
                <a:latin typeface="Arial Black" pitchFamily="34" charset="0"/>
              </a:rPr>
              <a:t> to NATO </a:t>
            </a:r>
            <a:r>
              <a:rPr lang="pl-PL" altLang="pl-PL" sz="1800" dirty="0" err="1" smtClean="0">
                <a:solidFill>
                  <a:srgbClr val="0070C0"/>
                </a:solidFill>
                <a:latin typeface="Arial Black" pitchFamily="34" charset="0"/>
              </a:rPr>
              <a:t>standardization</a:t>
            </a:r>
            <a:r>
              <a:rPr lang="pl-PL" altLang="pl-PL" sz="1800" dirty="0" smtClean="0">
                <a:solidFill>
                  <a:srgbClr val="0070C0"/>
                </a:solidFill>
                <a:latin typeface="Arial Black" pitchFamily="34" charset="0"/>
              </a:rPr>
              <a:t> </a:t>
            </a:r>
            <a:r>
              <a:rPr lang="pl-PL" altLang="pl-PL" sz="1800" dirty="0" err="1" smtClean="0">
                <a:solidFill>
                  <a:srgbClr val="0070C0"/>
                </a:solidFill>
                <a:latin typeface="Arial Black" pitchFamily="34" charset="0"/>
              </a:rPr>
              <a:t>bodies</a:t>
            </a:r>
            <a:endParaRPr lang="pl-PL" altLang="pl-PL" sz="1800" dirty="0" smtClean="0">
              <a:solidFill>
                <a:srgbClr val="0070C0"/>
              </a:solidFill>
              <a:latin typeface="Arial Black" pitchFamily="34" charset="0"/>
            </a:endParaRPr>
          </a:p>
        </p:txBody>
      </p:sp>
      <p:sp>
        <p:nvSpPr>
          <p:cNvPr id="6" name="Symbol zastępczy numeru slajdu 5"/>
          <p:cNvSpPr>
            <a:spLocks noGrp="1"/>
          </p:cNvSpPr>
          <p:nvPr>
            <p:ph type="sldNum" sz="quarter" idx="4294967295"/>
          </p:nvPr>
        </p:nvSpPr>
        <p:spPr/>
        <p:txBody>
          <a:bodyPr/>
          <a:lstStyle/>
          <a:p>
            <a:pPr>
              <a:defRPr/>
            </a:pPr>
            <a:fld id="{15A20809-F97B-4BAF-AE66-330AC9D7C729}" type="slidenum">
              <a:rPr lang="en-US" smtClean="0"/>
              <a:pPr>
                <a:defRPr/>
              </a:pPr>
              <a:t>27</a:t>
            </a:fld>
            <a:endParaRPr lang="en-US" dirty="0"/>
          </a:p>
        </p:txBody>
      </p:sp>
      <p:pic>
        <p:nvPicPr>
          <p:cNvPr id="19" name="Obraz 18"/>
          <p:cNvPicPr>
            <a:picLocks noChangeAspect="1"/>
          </p:cNvPicPr>
          <p:nvPr/>
        </p:nvPicPr>
        <p:blipFill rotWithShape="1">
          <a:blip r:embed="rId5"/>
          <a:srcRect l="30803" t="14159" r="26256" b="6414"/>
          <a:stretch/>
        </p:blipFill>
        <p:spPr>
          <a:xfrm>
            <a:off x="4967925" y="1339954"/>
            <a:ext cx="3155421" cy="4103859"/>
          </a:xfrm>
          <a:prstGeom prst="rect">
            <a:avLst/>
          </a:prstGeom>
          <a:ln w="19050">
            <a:solidFill>
              <a:schemeClr val="tx1"/>
            </a:solidFill>
          </a:ln>
        </p:spPr>
      </p:pic>
      <p:sp>
        <p:nvSpPr>
          <p:cNvPr id="20" name="Text Box 3"/>
          <p:cNvSpPr txBox="1">
            <a:spLocks noChangeArrowheads="1"/>
          </p:cNvSpPr>
          <p:nvPr/>
        </p:nvSpPr>
        <p:spPr bwMode="auto">
          <a:xfrm rot="18224611">
            <a:off x="4301937" y="3183839"/>
            <a:ext cx="49477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b="1">
                <a:solidFill>
                  <a:srgbClr val="FFFFFF"/>
                </a:solidFill>
                <a:latin typeface="Arial" charset="0"/>
              </a:defRPr>
            </a:lvl1pPr>
            <a:lvl2pPr marL="742950" indent="-285750">
              <a:defRPr sz="1400" b="1">
                <a:solidFill>
                  <a:srgbClr val="FFFFFF"/>
                </a:solidFill>
                <a:latin typeface="Arial" charset="0"/>
              </a:defRPr>
            </a:lvl2pPr>
            <a:lvl3pPr marL="1143000" indent="-228600">
              <a:defRPr sz="1400" b="1">
                <a:solidFill>
                  <a:srgbClr val="FFFFFF"/>
                </a:solidFill>
                <a:latin typeface="Arial" charset="0"/>
              </a:defRPr>
            </a:lvl3pPr>
            <a:lvl4pPr marL="1600200" indent="-228600">
              <a:defRPr sz="1400" b="1">
                <a:solidFill>
                  <a:srgbClr val="FFFFFF"/>
                </a:solidFill>
                <a:latin typeface="Arial" charset="0"/>
              </a:defRPr>
            </a:lvl4pPr>
            <a:lvl5pPr marL="2057400" indent="-228600">
              <a:defRPr sz="1400" b="1">
                <a:solidFill>
                  <a:srgbClr val="FFFFFF"/>
                </a:solidFill>
                <a:latin typeface="Arial" charset="0"/>
              </a:defRPr>
            </a:lvl5pPr>
            <a:lvl6pPr marL="2514600" indent="-228600" algn="ctr" eaLnBrk="0" fontAlgn="base" hangingPunct="0">
              <a:spcBef>
                <a:spcPct val="0"/>
              </a:spcBef>
              <a:spcAft>
                <a:spcPct val="0"/>
              </a:spcAft>
              <a:defRPr sz="1400" b="1">
                <a:solidFill>
                  <a:srgbClr val="FFFFFF"/>
                </a:solidFill>
                <a:latin typeface="Arial" charset="0"/>
              </a:defRPr>
            </a:lvl6pPr>
            <a:lvl7pPr marL="2971800" indent="-228600" algn="ctr" eaLnBrk="0" fontAlgn="base" hangingPunct="0">
              <a:spcBef>
                <a:spcPct val="0"/>
              </a:spcBef>
              <a:spcAft>
                <a:spcPct val="0"/>
              </a:spcAft>
              <a:defRPr sz="1400" b="1">
                <a:solidFill>
                  <a:srgbClr val="FFFFFF"/>
                </a:solidFill>
                <a:latin typeface="Arial" charset="0"/>
              </a:defRPr>
            </a:lvl7pPr>
            <a:lvl8pPr marL="3429000" indent="-228600" algn="ctr" eaLnBrk="0" fontAlgn="base" hangingPunct="0">
              <a:spcBef>
                <a:spcPct val="0"/>
              </a:spcBef>
              <a:spcAft>
                <a:spcPct val="0"/>
              </a:spcAft>
              <a:defRPr sz="1400" b="1">
                <a:solidFill>
                  <a:srgbClr val="FFFFFF"/>
                </a:solidFill>
                <a:latin typeface="Arial" charset="0"/>
              </a:defRPr>
            </a:lvl8pPr>
            <a:lvl9pPr marL="3886200" indent="-228600" algn="ctr" eaLnBrk="0" fontAlgn="base" hangingPunct="0">
              <a:spcBef>
                <a:spcPct val="0"/>
              </a:spcBef>
              <a:spcAft>
                <a:spcPct val="0"/>
              </a:spcAft>
              <a:defRPr sz="1400" b="1">
                <a:solidFill>
                  <a:srgbClr val="FFFFFF"/>
                </a:solidFill>
                <a:latin typeface="Arial" charset="0"/>
              </a:defRPr>
            </a:lvl9pPr>
          </a:lstStyle>
          <a:p>
            <a:r>
              <a:rPr lang="pl-PL" altLang="pl-PL" sz="2000" dirty="0" smtClean="0">
                <a:solidFill>
                  <a:srgbClr val="0070C0"/>
                </a:solidFill>
                <a:latin typeface="Arial Black" pitchFamily="34" charset="0"/>
              </a:rPr>
              <a:t>MOD DECISION No 150/MON</a:t>
            </a:r>
            <a:endParaRPr lang="pl-PL" altLang="pl-PL" sz="2000" dirty="0">
              <a:solidFill>
                <a:srgbClr val="0070C0"/>
              </a:solidFill>
              <a:latin typeface="Arial Black" pitchFamily="34" charset="0"/>
            </a:endParaRPr>
          </a:p>
        </p:txBody>
      </p:sp>
    </p:spTree>
    <p:extLst>
      <p:ext uri="{BB962C8B-B14F-4D97-AF65-F5344CB8AC3E}">
        <p14:creationId xmlns:p14="http://schemas.microsoft.com/office/powerpoint/2010/main" val="1209179124"/>
      </p:ext>
    </p:extLst>
  </p:cSld>
  <p:clrMapOvr>
    <a:masterClrMapping/>
  </p:clrMapOvr>
  <p:transition spd="slow">
    <p:cover dir="l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3"/>
          <p:cNvSpPr txBox="1">
            <a:spLocks noChangeArrowheads="1"/>
          </p:cNvSpPr>
          <p:nvPr/>
        </p:nvSpPr>
        <p:spPr bwMode="auto">
          <a:xfrm>
            <a:off x="-3" y="728747"/>
            <a:ext cx="914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bg1"/>
                </a:solidFill>
                <a:latin typeface="Arial" pitchFamily="34" charset="0"/>
                <a:cs typeface="Arial" pitchFamily="34" charset="0"/>
              </a:defRPr>
            </a:lvl1pPr>
            <a:lvl2pPr marL="742950" indent="-285750" eaLnBrk="0" hangingPunct="0">
              <a:defRPr sz="1600" b="1">
                <a:solidFill>
                  <a:schemeClr val="bg1"/>
                </a:solidFill>
                <a:latin typeface="Arial" pitchFamily="34" charset="0"/>
                <a:cs typeface="Arial" pitchFamily="34" charset="0"/>
              </a:defRPr>
            </a:lvl2pPr>
            <a:lvl3pPr marL="1143000" indent="-228600" eaLnBrk="0" hangingPunct="0">
              <a:defRPr sz="1600" b="1">
                <a:solidFill>
                  <a:schemeClr val="bg1"/>
                </a:solidFill>
                <a:latin typeface="Arial" pitchFamily="34" charset="0"/>
                <a:cs typeface="Arial" pitchFamily="34" charset="0"/>
              </a:defRPr>
            </a:lvl3pPr>
            <a:lvl4pPr marL="1600200" indent="-228600" eaLnBrk="0" hangingPunct="0">
              <a:defRPr sz="1600" b="1">
                <a:solidFill>
                  <a:schemeClr val="bg1"/>
                </a:solidFill>
                <a:latin typeface="Arial" pitchFamily="34" charset="0"/>
                <a:cs typeface="Arial" pitchFamily="34" charset="0"/>
              </a:defRPr>
            </a:lvl4pPr>
            <a:lvl5pPr marL="2057400" indent="-228600" eaLnBrk="0" hangingPunct="0">
              <a:defRPr sz="16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600" b="1">
                <a:solidFill>
                  <a:schemeClr val="bg1"/>
                </a:solidFill>
                <a:latin typeface="Arial" pitchFamily="34" charset="0"/>
                <a:cs typeface="Arial" pitchFamily="34" charset="0"/>
              </a:defRPr>
            </a:lvl9pPr>
          </a:lstStyle>
          <a:p>
            <a:pPr algn="ctr">
              <a:spcBef>
                <a:spcPct val="50000"/>
              </a:spcBef>
            </a:pPr>
            <a:r>
              <a:rPr lang="pl-PL" altLang="pl-PL" sz="2000" i="1">
                <a:solidFill>
                  <a:srgbClr val="CC3300"/>
                </a:solidFill>
              </a:rPr>
              <a:t>RATIFICATION</a:t>
            </a:r>
          </a:p>
        </p:txBody>
      </p:sp>
      <p:sp>
        <p:nvSpPr>
          <p:cNvPr id="36868" name="AutoShape 6"/>
          <p:cNvSpPr>
            <a:spLocks noChangeArrowheads="1"/>
          </p:cNvSpPr>
          <p:nvPr/>
        </p:nvSpPr>
        <p:spPr bwMode="auto">
          <a:xfrm>
            <a:off x="1230310" y="1884428"/>
            <a:ext cx="6683375" cy="2290762"/>
          </a:xfrm>
          <a:prstGeom prst="roundRect">
            <a:avLst>
              <a:gd name="adj" fmla="val 16667"/>
            </a:avLst>
          </a:prstGeom>
          <a:solidFill>
            <a:schemeClr val="accent2">
              <a:lumMod val="40000"/>
              <a:lumOff val="60000"/>
            </a:schemeClr>
          </a:solidFill>
          <a:ln w="254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eaLnBrk="0" hangingPunct="0">
              <a:defRPr/>
            </a:pPr>
            <a:r>
              <a:rPr lang="pl-PL" altLang="pl-PL" sz="2000" dirty="0" err="1">
                <a:solidFill>
                  <a:schemeClr val="accent2">
                    <a:lumMod val="50000"/>
                  </a:schemeClr>
                </a:solidFill>
              </a:rPr>
              <a:t>Determination</a:t>
            </a:r>
            <a:r>
              <a:rPr lang="pl-PL" altLang="pl-PL" sz="2000" dirty="0">
                <a:solidFill>
                  <a:schemeClr val="accent2">
                    <a:lumMod val="50000"/>
                  </a:schemeClr>
                </a:solidFill>
              </a:rPr>
              <a:t> of </a:t>
            </a:r>
            <a:r>
              <a:rPr lang="pl-PL" altLang="pl-PL" sz="2000" dirty="0" err="1">
                <a:solidFill>
                  <a:schemeClr val="accent2">
                    <a:lumMod val="50000"/>
                  </a:schemeClr>
                </a:solidFill>
              </a:rPr>
              <a:t>ratification</a:t>
            </a:r>
            <a:r>
              <a:rPr lang="pl-PL" altLang="pl-PL" sz="2000" dirty="0">
                <a:solidFill>
                  <a:schemeClr val="accent2">
                    <a:lumMod val="50000"/>
                  </a:schemeClr>
                </a:solidFill>
              </a:rPr>
              <a:t> </a:t>
            </a:r>
            <a:r>
              <a:rPr lang="pl-PL" altLang="pl-PL" sz="2000" dirty="0" err="1">
                <a:solidFill>
                  <a:schemeClr val="accent2">
                    <a:lumMod val="50000"/>
                  </a:schemeClr>
                </a:solidFill>
              </a:rPr>
              <a:t>possibility</a:t>
            </a:r>
            <a:r>
              <a:rPr lang="pl-PL" altLang="pl-PL" sz="2000" dirty="0">
                <a:solidFill>
                  <a:schemeClr val="accent2">
                    <a:lumMod val="50000"/>
                  </a:schemeClr>
                </a:solidFill>
              </a:rPr>
              <a:t>:</a:t>
            </a:r>
          </a:p>
          <a:p>
            <a:pPr marL="342900" indent="-161925" eaLnBrk="0" hangingPunct="0">
              <a:buFont typeface="Arial" panose="020B0604020202020204" pitchFamily="34" charset="0"/>
              <a:buChar char="•"/>
              <a:defRPr/>
            </a:pPr>
            <a:r>
              <a:rPr lang="pl-PL" altLang="pl-PL" sz="2000" dirty="0">
                <a:solidFill>
                  <a:schemeClr val="accent2">
                    <a:lumMod val="50000"/>
                  </a:schemeClr>
                </a:solidFill>
              </a:rPr>
              <a:t> </a:t>
            </a:r>
            <a:r>
              <a:rPr lang="pl-PL" altLang="pl-PL" sz="2000" dirty="0" err="1">
                <a:solidFill>
                  <a:schemeClr val="accent2">
                    <a:lumMod val="50000"/>
                  </a:schemeClr>
                </a:solidFill>
              </a:rPr>
              <a:t>ratifying</a:t>
            </a:r>
            <a:r>
              <a:rPr lang="pl-PL" altLang="pl-PL" sz="2000" dirty="0">
                <a:solidFill>
                  <a:schemeClr val="accent2">
                    <a:lumMod val="50000"/>
                  </a:schemeClr>
                </a:solidFill>
              </a:rPr>
              <a:t> &amp; </a:t>
            </a:r>
            <a:r>
              <a:rPr lang="pl-PL" altLang="pl-PL" sz="2000" dirty="0" err="1">
                <a:solidFill>
                  <a:schemeClr val="accent2">
                    <a:lumMod val="50000"/>
                  </a:schemeClr>
                </a:solidFill>
              </a:rPr>
              <a:t>implementing</a:t>
            </a:r>
            <a:endParaRPr lang="pl-PL" altLang="pl-PL" sz="2000" dirty="0">
              <a:solidFill>
                <a:schemeClr val="accent2">
                  <a:lumMod val="50000"/>
                </a:schemeClr>
              </a:solidFill>
            </a:endParaRPr>
          </a:p>
          <a:p>
            <a:pPr marL="342900" indent="-161925" eaLnBrk="0" hangingPunct="0">
              <a:buFont typeface="Arial" panose="020B0604020202020204" pitchFamily="34" charset="0"/>
              <a:buChar char="•"/>
              <a:defRPr/>
            </a:pPr>
            <a:r>
              <a:rPr lang="pl-PL" altLang="pl-PL" sz="2000" dirty="0">
                <a:solidFill>
                  <a:schemeClr val="accent2">
                    <a:lumMod val="50000"/>
                  </a:schemeClr>
                </a:solidFill>
              </a:rPr>
              <a:t> </a:t>
            </a:r>
            <a:r>
              <a:rPr lang="pl-PL" altLang="pl-PL" sz="2000" dirty="0" err="1">
                <a:solidFill>
                  <a:schemeClr val="accent2">
                    <a:lumMod val="50000"/>
                  </a:schemeClr>
                </a:solidFill>
              </a:rPr>
              <a:t>ratifying</a:t>
            </a:r>
            <a:r>
              <a:rPr lang="pl-PL" altLang="pl-PL" sz="2000" dirty="0">
                <a:solidFill>
                  <a:schemeClr val="accent2">
                    <a:lumMod val="50000"/>
                  </a:schemeClr>
                </a:solidFill>
              </a:rPr>
              <a:t> &amp; </a:t>
            </a:r>
            <a:r>
              <a:rPr lang="pl-PL" altLang="pl-PL" sz="2000" dirty="0" err="1">
                <a:solidFill>
                  <a:schemeClr val="accent2">
                    <a:lumMod val="50000"/>
                  </a:schemeClr>
                </a:solidFill>
              </a:rPr>
              <a:t>implementing</a:t>
            </a:r>
            <a:r>
              <a:rPr lang="pl-PL" altLang="pl-PL" sz="2000" dirty="0">
                <a:solidFill>
                  <a:schemeClr val="accent2">
                    <a:lumMod val="50000"/>
                  </a:schemeClr>
                </a:solidFill>
              </a:rPr>
              <a:t> with </a:t>
            </a:r>
            <a:r>
              <a:rPr lang="pl-PL" altLang="pl-PL" sz="2000" dirty="0" err="1">
                <a:solidFill>
                  <a:schemeClr val="accent2">
                    <a:lumMod val="50000"/>
                  </a:schemeClr>
                </a:solidFill>
              </a:rPr>
              <a:t>reservations</a:t>
            </a:r>
            <a:endParaRPr lang="pl-PL" altLang="pl-PL" sz="2000" dirty="0">
              <a:solidFill>
                <a:schemeClr val="accent2">
                  <a:lumMod val="50000"/>
                </a:schemeClr>
              </a:solidFill>
            </a:endParaRPr>
          </a:p>
          <a:p>
            <a:pPr marL="342900" indent="-161925" eaLnBrk="0" hangingPunct="0">
              <a:buFont typeface="Arial" panose="020B0604020202020204" pitchFamily="34" charset="0"/>
              <a:buChar char="•"/>
              <a:defRPr/>
            </a:pPr>
            <a:r>
              <a:rPr lang="pl-PL" altLang="pl-PL" sz="2000" dirty="0">
                <a:solidFill>
                  <a:schemeClr val="accent2">
                    <a:lumMod val="50000"/>
                  </a:schemeClr>
                </a:solidFill>
              </a:rPr>
              <a:t> </a:t>
            </a:r>
            <a:r>
              <a:rPr lang="pl-PL" altLang="pl-PL" sz="2000" dirty="0" err="1">
                <a:solidFill>
                  <a:schemeClr val="accent2">
                    <a:lumMod val="50000"/>
                  </a:schemeClr>
                </a:solidFill>
              </a:rPr>
              <a:t>ratifying</a:t>
            </a:r>
            <a:r>
              <a:rPr lang="pl-PL" altLang="pl-PL" sz="2000" dirty="0">
                <a:solidFill>
                  <a:schemeClr val="accent2">
                    <a:lumMod val="50000"/>
                  </a:schemeClr>
                </a:solidFill>
              </a:rPr>
              <a:t>, </a:t>
            </a:r>
            <a:r>
              <a:rPr lang="pl-PL" altLang="pl-PL" sz="2000" dirty="0" err="1">
                <a:solidFill>
                  <a:schemeClr val="accent2">
                    <a:lumMod val="50000"/>
                  </a:schemeClr>
                </a:solidFill>
              </a:rPr>
              <a:t>future</a:t>
            </a:r>
            <a:r>
              <a:rPr lang="pl-PL" altLang="pl-PL" sz="2000" dirty="0">
                <a:solidFill>
                  <a:schemeClr val="accent2">
                    <a:lumMod val="50000"/>
                  </a:schemeClr>
                </a:solidFill>
              </a:rPr>
              <a:t> </a:t>
            </a:r>
            <a:r>
              <a:rPr lang="pl-PL" altLang="pl-PL" sz="2000" dirty="0" err="1">
                <a:solidFill>
                  <a:schemeClr val="accent2">
                    <a:lumMod val="50000"/>
                  </a:schemeClr>
                </a:solidFill>
              </a:rPr>
              <a:t>implementation</a:t>
            </a:r>
            <a:endParaRPr lang="pl-PL" altLang="pl-PL" sz="2000" dirty="0">
              <a:solidFill>
                <a:schemeClr val="accent2">
                  <a:lumMod val="50000"/>
                </a:schemeClr>
              </a:solidFill>
            </a:endParaRPr>
          </a:p>
          <a:p>
            <a:pPr marL="342900" indent="-161925" eaLnBrk="0" hangingPunct="0">
              <a:buFont typeface="Arial" panose="020B0604020202020204" pitchFamily="34" charset="0"/>
              <a:buChar char="•"/>
              <a:defRPr/>
            </a:pPr>
            <a:r>
              <a:rPr lang="pl-PL" altLang="pl-PL" sz="2000" dirty="0">
                <a:solidFill>
                  <a:schemeClr val="accent2">
                    <a:lumMod val="50000"/>
                  </a:schemeClr>
                </a:solidFill>
              </a:rPr>
              <a:t> </a:t>
            </a:r>
            <a:r>
              <a:rPr lang="pl-PL" altLang="pl-PL" sz="2000" dirty="0" err="1">
                <a:solidFill>
                  <a:schemeClr val="accent2">
                    <a:lumMod val="50000"/>
                  </a:schemeClr>
                </a:solidFill>
              </a:rPr>
              <a:t>ratifying</a:t>
            </a:r>
            <a:r>
              <a:rPr lang="pl-PL" altLang="pl-PL" sz="2000" dirty="0">
                <a:solidFill>
                  <a:schemeClr val="accent2">
                    <a:lumMod val="50000"/>
                  </a:schemeClr>
                </a:solidFill>
              </a:rPr>
              <a:t>, </a:t>
            </a:r>
            <a:r>
              <a:rPr lang="pl-PL" altLang="pl-PL" sz="2000" dirty="0" err="1">
                <a:solidFill>
                  <a:schemeClr val="accent2">
                    <a:lumMod val="50000"/>
                  </a:schemeClr>
                </a:solidFill>
              </a:rPr>
              <a:t>future</a:t>
            </a:r>
            <a:r>
              <a:rPr lang="pl-PL" altLang="pl-PL" sz="2000" dirty="0">
                <a:solidFill>
                  <a:schemeClr val="accent2">
                    <a:lumMod val="50000"/>
                  </a:schemeClr>
                </a:solidFill>
              </a:rPr>
              <a:t> </a:t>
            </a:r>
            <a:r>
              <a:rPr lang="pl-PL" altLang="pl-PL" sz="2000" dirty="0" err="1">
                <a:solidFill>
                  <a:schemeClr val="accent2">
                    <a:lumMod val="50000"/>
                  </a:schemeClr>
                </a:solidFill>
              </a:rPr>
              <a:t>implementation</a:t>
            </a:r>
            <a:r>
              <a:rPr lang="pl-PL" altLang="pl-PL" sz="2000" dirty="0">
                <a:solidFill>
                  <a:schemeClr val="accent2">
                    <a:lumMod val="50000"/>
                  </a:schemeClr>
                </a:solidFill>
              </a:rPr>
              <a:t> with </a:t>
            </a:r>
            <a:r>
              <a:rPr lang="pl-PL" altLang="pl-PL" sz="2000" dirty="0" err="1">
                <a:solidFill>
                  <a:schemeClr val="accent2">
                    <a:lumMod val="50000"/>
                  </a:schemeClr>
                </a:solidFill>
              </a:rPr>
              <a:t>reservations</a:t>
            </a:r>
            <a:endParaRPr lang="pl-PL" altLang="pl-PL" sz="2000" dirty="0">
              <a:solidFill>
                <a:schemeClr val="accent2">
                  <a:lumMod val="50000"/>
                </a:schemeClr>
              </a:solidFill>
            </a:endParaRPr>
          </a:p>
          <a:p>
            <a:pPr marL="342900" indent="-161925" eaLnBrk="0" hangingPunct="0">
              <a:buFont typeface="Arial" panose="020B0604020202020204" pitchFamily="34" charset="0"/>
              <a:buChar char="•"/>
              <a:defRPr/>
            </a:pPr>
            <a:r>
              <a:rPr lang="pl-PL" altLang="pl-PL" sz="2000" dirty="0">
                <a:solidFill>
                  <a:schemeClr val="accent2">
                    <a:lumMod val="50000"/>
                  </a:schemeClr>
                </a:solidFill>
              </a:rPr>
              <a:t> not </a:t>
            </a:r>
            <a:r>
              <a:rPr lang="pl-PL" altLang="pl-PL" sz="2000" dirty="0" err="1">
                <a:solidFill>
                  <a:schemeClr val="accent2">
                    <a:lumMod val="50000"/>
                  </a:schemeClr>
                </a:solidFill>
              </a:rPr>
              <a:t>ratifying</a:t>
            </a:r>
            <a:endParaRPr lang="pl-PL" altLang="pl-PL" sz="2000" dirty="0">
              <a:solidFill>
                <a:schemeClr val="accent2">
                  <a:lumMod val="50000"/>
                </a:schemeClr>
              </a:solidFill>
            </a:endParaRPr>
          </a:p>
          <a:p>
            <a:pPr marL="342900" indent="-161925" eaLnBrk="0" hangingPunct="0">
              <a:buFont typeface="Arial" panose="020B0604020202020204" pitchFamily="34" charset="0"/>
              <a:buChar char="•"/>
              <a:defRPr/>
            </a:pPr>
            <a:r>
              <a:rPr lang="pl-PL" altLang="pl-PL" sz="2000" dirty="0">
                <a:solidFill>
                  <a:schemeClr val="accent2">
                    <a:lumMod val="50000"/>
                  </a:schemeClr>
                </a:solidFill>
              </a:rPr>
              <a:t> not </a:t>
            </a:r>
            <a:r>
              <a:rPr lang="pl-PL" altLang="pl-PL" sz="2000" dirty="0" err="1">
                <a:solidFill>
                  <a:schemeClr val="accent2">
                    <a:lumMod val="50000"/>
                  </a:schemeClr>
                </a:solidFill>
              </a:rPr>
              <a:t>participating</a:t>
            </a:r>
            <a:endParaRPr lang="pl-PL" altLang="pl-PL" sz="2000" dirty="0">
              <a:solidFill>
                <a:schemeClr val="accent2">
                  <a:lumMod val="50000"/>
                </a:schemeClr>
              </a:solidFill>
            </a:endParaRPr>
          </a:p>
        </p:txBody>
      </p:sp>
      <p:sp>
        <p:nvSpPr>
          <p:cNvPr id="36869" name="AutoShape 7"/>
          <p:cNvSpPr>
            <a:spLocks noChangeArrowheads="1"/>
          </p:cNvSpPr>
          <p:nvPr/>
        </p:nvSpPr>
        <p:spPr bwMode="auto">
          <a:xfrm>
            <a:off x="1230310" y="4343489"/>
            <a:ext cx="6683375" cy="452437"/>
          </a:xfrm>
          <a:prstGeom prst="roundRect">
            <a:avLst>
              <a:gd name="adj" fmla="val 16667"/>
            </a:avLst>
          </a:prstGeom>
          <a:solidFill>
            <a:schemeClr val="accent2">
              <a:lumMod val="40000"/>
              <a:lumOff val="60000"/>
            </a:schemeClr>
          </a:solidFill>
          <a:ln w="254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eaLnBrk="0" hangingPunct="0">
              <a:defRPr/>
            </a:pPr>
            <a:r>
              <a:rPr lang="pl-PL" altLang="pl-PL" sz="2000" dirty="0" err="1">
                <a:solidFill>
                  <a:schemeClr val="accent2">
                    <a:lumMod val="50000"/>
                  </a:schemeClr>
                </a:solidFill>
              </a:rPr>
              <a:t>Preparation</a:t>
            </a:r>
            <a:r>
              <a:rPr lang="pl-PL" altLang="pl-PL" sz="2000" dirty="0">
                <a:solidFill>
                  <a:schemeClr val="accent2">
                    <a:lumMod val="50000"/>
                  </a:schemeClr>
                </a:solidFill>
              </a:rPr>
              <a:t> of draft </a:t>
            </a:r>
            <a:r>
              <a:rPr lang="pl-PL" altLang="pl-PL" sz="2000" dirty="0" err="1">
                <a:solidFill>
                  <a:schemeClr val="accent2">
                    <a:lumMod val="50000"/>
                  </a:schemeClr>
                </a:solidFill>
              </a:rPr>
              <a:t>national</a:t>
            </a:r>
            <a:r>
              <a:rPr lang="pl-PL" altLang="pl-PL" sz="2000" dirty="0">
                <a:solidFill>
                  <a:schemeClr val="accent2">
                    <a:lumMod val="50000"/>
                  </a:schemeClr>
                </a:solidFill>
              </a:rPr>
              <a:t> </a:t>
            </a:r>
            <a:r>
              <a:rPr lang="pl-PL" altLang="pl-PL" sz="2000" dirty="0" err="1">
                <a:solidFill>
                  <a:schemeClr val="accent2">
                    <a:lumMod val="50000"/>
                  </a:schemeClr>
                </a:solidFill>
              </a:rPr>
              <a:t>reply</a:t>
            </a:r>
            <a:endParaRPr lang="pl-PL" altLang="pl-PL" sz="2000" dirty="0">
              <a:solidFill>
                <a:schemeClr val="accent2">
                  <a:lumMod val="50000"/>
                </a:schemeClr>
              </a:solidFill>
            </a:endParaRPr>
          </a:p>
        </p:txBody>
      </p:sp>
      <p:sp>
        <p:nvSpPr>
          <p:cNvPr id="36870" name="AutoShape 8"/>
          <p:cNvSpPr>
            <a:spLocks noChangeArrowheads="1"/>
          </p:cNvSpPr>
          <p:nvPr/>
        </p:nvSpPr>
        <p:spPr bwMode="auto">
          <a:xfrm>
            <a:off x="303621" y="4931333"/>
            <a:ext cx="8536757" cy="924937"/>
          </a:xfrm>
          <a:prstGeom prst="roundRect">
            <a:avLst>
              <a:gd name="adj" fmla="val 16667"/>
            </a:avLst>
          </a:prstGeom>
          <a:solidFill>
            <a:schemeClr val="accent3">
              <a:lumMod val="60000"/>
              <a:lumOff val="40000"/>
            </a:schemeClr>
          </a:solidFill>
          <a:ln w="254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eaLnBrk="0" hangingPunct="0">
              <a:defRPr/>
            </a:pPr>
            <a:r>
              <a:rPr lang="pl-PL" altLang="pl-PL" sz="2000" dirty="0" err="1" smtClean="0">
                <a:solidFill>
                  <a:schemeClr val="accent2">
                    <a:lumMod val="50000"/>
                  </a:schemeClr>
                </a:solidFill>
              </a:rPr>
              <a:t>Signing</a:t>
            </a:r>
            <a:r>
              <a:rPr lang="pl-PL" altLang="pl-PL" sz="2000" dirty="0" smtClean="0">
                <a:solidFill>
                  <a:schemeClr val="accent2">
                    <a:lumMod val="50000"/>
                  </a:schemeClr>
                </a:solidFill>
              </a:rPr>
              <a:t> </a:t>
            </a:r>
            <a:r>
              <a:rPr lang="pl-PL" altLang="pl-PL" sz="2000" dirty="0" err="1" smtClean="0">
                <a:solidFill>
                  <a:schemeClr val="accent2">
                    <a:lumMod val="50000"/>
                  </a:schemeClr>
                </a:solidFill>
              </a:rPr>
              <a:t>national</a:t>
            </a:r>
            <a:r>
              <a:rPr lang="pl-PL" altLang="pl-PL" sz="2000" dirty="0" smtClean="0">
                <a:solidFill>
                  <a:schemeClr val="accent2">
                    <a:lumMod val="50000"/>
                  </a:schemeClr>
                </a:solidFill>
              </a:rPr>
              <a:t> </a:t>
            </a:r>
            <a:r>
              <a:rPr lang="pl-PL" altLang="pl-PL" sz="2000" dirty="0" err="1" smtClean="0">
                <a:solidFill>
                  <a:schemeClr val="accent2">
                    <a:lumMod val="50000"/>
                  </a:schemeClr>
                </a:solidFill>
              </a:rPr>
              <a:t>reply</a:t>
            </a:r>
            <a:r>
              <a:rPr lang="pl-PL" altLang="pl-PL" sz="2000" dirty="0" smtClean="0">
                <a:solidFill>
                  <a:schemeClr val="accent2">
                    <a:lumMod val="50000"/>
                  </a:schemeClr>
                </a:solidFill>
              </a:rPr>
              <a:t> – </a:t>
            </a:r>
            <a:r>
              <a:rPr lang="pl-PL" altLang="pl-PL" sz="2000" dirty="0" err="1" smtClean="0">
                <a:solidFill>
                  <a:schemeClr val="accent2">
                    <a:lumMod val="50000"/>
                  </a:schemeClr>
                </a:solidFill>
              </a:rPr>
              <a:t>WCNJiK</a:t>
            </a:r>
            <a:r>
              <a:rPr lang="pl-PL" altLang="pl-PL" sz="2000" dirty="0" smtClean="0">
                <a:solidFill>
                  <a:schemeClr val="accent2">
                    <a:lumMod val="50000"/>
                  </a:schemeClr>
                </a:solidFill>
              </a:rPr>
              <a:t> </a:t>
            </a:r>
            <a:r>
              <a:rPr lang="pl-PL" altLang="pl-PL" sz="2000" dirty="0" err="1" smtClean="0">
                <a:solidFill>
                  <a:schemeClr val="accent2">
                    <a:lumMod val="50000"/>
                  </a:schemeClr>
                </a:solidFill>
              </a:rPr>
              <a:t>Director</a:t>
            </a:r>
            <a:endParaRPr lang="pl-PL" altLang="pl-PL" sz="2000" dirty="0">
              <a:solidFill>
                <a:schemeClr val="accent2">
                  <a:lumMod val="50000"/>
                </a:schemeClr>
              </a:solidFill>
            </a:endParaRPr>
          </a:p>
          <a:p>
            <a:pPr eaLnBrk="0" hangingPunct="0">
              <a:defRPr/>
            </a:pPr>
            <a:r>
              <a:rPr lang="en-GB" dirty="0" smtClean="0">
                <a:solidFill>
                  <a:srgbClr val="C00000"/>
                </a:solidFill>
              </a:rPr>
              <a:t>under </a:t>
            </a:r>
            <a:r>
              <a:rPr lang="en-GB" dirty="0">
                <a:solidFill>
                  <a:srgbClr val="C00000"/>
                </a:solidFill>
              </a:rPr>
              <a:t>the authority of </a:t>
            </a:r>
            <a:r>
              <a:rPr lang="pl-PL" dirty="0" smtClean="0">
                <a:solidFill>
                  <a:srgbClr val="C00000"/>
                </a:solidFill>
              </a:rPr>
              <a:t>DEPUTY MINISTER - </a:t>
            </a:r>
            <a:r>
              <a:rPr lang="en-US" dirty="0" smtClean="0">
                <a:solidFill>
                  <a:srgbClr val="C00000"/>
                </a:solidFill>
              </a:rPr>
              <a:t>SECRETARY </a:t>
            </a:r>
            <a:r>
              <a:rPr lang="en-US" dirty="0">
                <a:solidFill>
                  <a:srgbClr val="C00000"/>
                </a:solidFill>
              </a:rPr>
              <a:t>OF STATE OF </a:t>
            </a:r>
            <a:r>
              <a:rPr lang="pl-PL" dirty="0" smtClean="0">
                <a:solidFill>
                  <a:srgbClr val="C00000"/>
                </a:solidFill>
              </a:rPr>
              <a:t>MOD</a:t>
            </a:r>
            <a:br>
              <a:rPr lang="pl-PL" dirty="0" smtClean="0">
                <a:solidFill>
                  <a:srgbClr val="C00000"/>
                </a:solidFill>
              </a:rPr>
            </a:br>
            <a:r>
              <a:rPr lang="en-US" dirty="0" smtClean="0">
                <a:solidFill>
                  <a:srgbClr val="C00000"/>
                </a:solidFill>
              </a:rPr>
              <a:t>OF </a:t>
            </a:r>
            <a:r>
              <a:rPr lang="en-US" dirty="0">
                <a:solidFill>
                  <a:srgbClr val="C00000"/>
                </a:solidFill>
              </a:rPr>
              <a:t>THE REPUBLIC OF </a:t>
            </a:r>
            <a:r>
              <a:rPr lang="en-US" dirty="0" smtClean="0">
                <a:solidFill>
                  <a:srgbClr val="C00000"/>
                </a:solidFill>
              </a:rPr>
              <a:t>POLAND</a:t>
            </a:r>
            <a:endParaRPr lang="pl-PL" altLang="pl-PL" sz="2800" dirty="0">
              <a:solidFill>
                <a:srgbClr val="C00000"/>
              </a:solidFill>
            </a:endParaRPr>
          </a:p>
        </p:txBody>
      </p:sp>
      <p:sp>
        <p:nvSpPr>
          <p:cNvPr id="36871" name="AutoShape 9"/>
          <p:cNvSpPr>
            <a:spLocks noChangeArrowheads="1"/>
          </p:cNvSpPr>
          <p:nvPr/>
        </p:nvSpPr>
        <p:spPr bwMode="auto">
          <a:xfrm>
            <a:off x="303620" y="5922518"/>
            <a:ext cx="8536757" cy="784312"/>
          </a:xfrm>
          <a:prstGeom prst="roundRect">
            <a:avLst>
              <a:gd name="adj" fmla="val 16667"/>
            </a:avLst>
          </a:prstGeom>
          <a:solidFill>
            <a:schemeClr val="accent3">
              <a:lumMod val="60000"/>
              <a:lumOff val="40000"/>
            </a:schemeClr>
          </a:solidFill>
          <a:ln w="254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eaLnBrk="0" hangingPunct="0">
              <a:defRPr/>
            </a:pPr>
            <a:r>
              <a:rPr lang="pl-PL" altLang="pl-PL" sz="2000" dirty="0" smtClean="0">
                <a:solidFill>
                  <a:schemeClr val="accent2">
                    <a:lumMod val="50000"/>
                  </a:schemeClr>
                </a:solidFill>
              </a:rPr>
              <a:t>E-RATIFICATION - </a:t>
            </a:r>
            <a:r>
              <a:rPr lang="pl-PL" altLang="pl-PL" sz="2000" dirty="0" err="1">
                <a:solidFill>
                  <a:schemeClr val="accent2">
                    <a:lumMod val="50000"/>
                  </a:schemeClr>
                </a:solidFill>
              </a:rPr>
              <a:t>WCNJiK</a:t>
            </a:r>
            <a:r>
              <a:rPr lang="pl-PL" altLang="pl-PL" sz="2000" dirty="0">
                <a:solidFill>
                  <a:schemeClr val="accent2">
                    <a:lumMod val="50000"/>
                  </a:schemeClr>
                </a:solidFill>
              </a:rPr>
              <a:t> NSDD </a:t>
            </a:r>
            <a:r>
              <a:rPr lang="pl-PL" altLang="pl-PL" sz="2000" dirty="0" smtClean="0">
                <a:solidFill>
                  <a:schemeClr val="accent2">
                    <a:lumMod val="50000"/>
                  </a:schemeClr>
                </a:solidFill>
              </a:rPr>
              <a:t>Admin </a:t>
            </a:r>
            <a:br>
              <a:rPr lang="pl-PL" altLang="pl-PL" sz="2000" dirty="0" smtClean="0">
                <a:solidFill>
                  <a:schemeClr val="accent2">
                    <a:lumMod val="50000"/>
                  </a:schemeClr>
                </a:solidFill>
              </a:rPr>
            </a:br>
            <a:r>
              <a:rPr lang="pl-PL" altLang="pl-PL" dirty="0" err="1" smtClean="0">
                <a:solidFill>
                  <a:srgbClr val="C00000"/>
                </a:solidFill>
              </a:rPr>
              <a:t>Updating</a:t>
            </a:r>
            <a:r>
              <a:rPr lang="pl-PL" altLang="pl-PL" dirty="0" smtClean="0">
                <a:solidFill>
                  <a:srgbClr val="C00000"/>
                </a:solidFill>
              </a:rPr>
              <a:t> NSDD on the </a:t>
            </a:r>
            <a:r>
              <a:rPr lang="pl-PL" altLang="pl-PL" dirty="0" err="1" smtClean="0">
                <a:solidFill>
                  <a:srgbClr val="C00000"/>
                </a:solidFill>
              </a:rPr>
              <a:t>basis</a:t>
            </a:r>
            <a:r>
              <a:rPr lang="pl-PL" altLang="pl-PL" dirty="0" smtClean="0">
                <a:solidFill>
                  <a:srgbClr val="C00000"/>
                </a:solidFill>
              </a:rPr>
              <a:t> of </a:t>
            </a:r>
            <a:r>
              <a:rPr lang="pl-PL" altLang="pl-PL" dirty="0" err="1" smtClean="0">
                <a:solidFill>
                  <a:srgbClr val="C00000"/>
                </a:solidFill>
              </a:rPr>
              <a:t>Polish</a:t>
            </a:r>
            <a:r>
              <a:rPr lang="pl-PL" altLang="pl-PL" dirty="0" smtClean="0">
                <a:solidFill>
                  <a:srgbClr val="C00000"/>
                </a:solidFill>
              </a:rPr>
              <a:t> </a:t>
            </a:r>
            <a:r>
              <a:rPr lang="pl-PL" altLang="pl-PL" dirty="0" err="1" smtClean="0">
                <a:solidFill>
                  <a:srgbClr val="C00000"/>
                </a:solidFill>
              </a:rPr>
              <a:t>national</a:t>
            </a:r>
            <a:r>
              <a:rPr lang="pl-PL" altLang="pl-PL" dirty="0" smtClean="0">
                <a:solidFill>
                  <a:srgbClr val="C00000"/>
                </a:solidFill>
              </a:rPr>
              <a:t> </a:t>
            </a:r>
            <a:r>
              <a:rPr lang="pl-PL" altLang="pl-PL" dirty="0" err="1" smtClean="0">
                <a:solidFill>
                  <a:srgbClr val="C00000"/>
                </a:solidFill>
              </a:rPr>
              <a:t>reply</a:t>
            </a:r>
            <a:r>
              <a:rPr lang="pl-PL" altLang="pl-PL" dirty="0" smtClean="0">
                <a:solidFill>
                  <a:srgbClr val="C00000"/>
                </a:solidFill>
              </a:rPr>
              <a:t>  </a:t>
            </a:r>
            <a:endParaRPr lang="pl-PL" altLang="pl-PL" sz="1800" dirty="0">
              <a:solidFill>
                <a:srgbClr val="C00000"/>
              </a:solidFill>
            </a:endParaRPr>
          </a:p>
        </p:txBody>
      </p:sp>
      <p:sp>
        <p:nvSpPr>
          <p:cNvPr id="36872" name="AutoShape 5"/>
          <p:cNvSpPr>
            <a:spLocks noChangeArrowheads="1"/>
          </p:cNvSpPr>
          <p:nvPr/>
        </p:nvSpPr>
        <p:spPr bwMode="auto">
          <a:xfrm>
            <a:off x="1230310" y="1332466"/>
            <a:ext cx="6681787" cy="381000"/>
          </a:xfrm>
          <a:prstGeom prst="roundRect">
            <a:avLst>
              <a:gd name="adj" fmla="val 16667"/>
            </a:avLst>
          </a:prstGeom>
          <a:solidFill>
            <a:schemeClr val="accent2">
              <a:lumMod val="40000"/>
              <a:lumOff val="60000"/>
            </a:schemeClr>
          </a:solidFill>
          <a:ln w="254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eaLnBrk="0" hangingPunct="0">
              <a:defRPr/>
            </a:pPr>
            <a:r>
              <a:rPr lang="pl-PL" altLang="pl-PL" sz="2000" dirty="0" err="1">
                <a:solidFill>
                  <a:schemeClr val="accent2">
                    <a:lumMod val="50000"/>
                  </a:schemeClr>
                </a:solidFill>
              </a:rPr>
              <a:t>Assessment</a:t>
            </a:r>
            <a:r>
              <a:rPr lang="pl-PL" altLang="pl-PL" sz="2000" dirty="0">
                <a:solidFill>
                  <a:schemeClr val="accent2">
                    <a:lumMod val="50000"/>
                  </a:schemeClr>
                </a:solidFill>
              </a:rPr>
              <a:t> of NATO </a:t>
            </a:r>
            <a:r>
              <a:rPr lang="pl-PL" altLang="pl-PL" sz="2000" dirty="0" err="1">
                <a:solidFill>
                  <a:schemeClr val="accent2">
                    <a:lumMod val="50000"/>
                  </a:schemeClr>
                </a:solidFill>
              </a:rPr>
              <a:t>documents</a:t>
            </a:r>
            <a:r>
              <a:rPr lang="pl-PL" altLang="pl-PL" sz="2000" dirty="0">
                <a:solidFill>
                  <a:schemeClr val="accent2">
                    <a:lumMod val="50000"/>
                  </a:schemeClr>
                </a:solidFill>
              </a:rPr>
              <a:t>’ </a:t>
            </a:r>
            <a:r>
              <a:rPr lang="pl-PL" altLang="pl-PL" sz="2000" dirty="0" err="1">
                <a:solidFill>
                  <a:schemeClr val="accent2">
                    <a:lumMod val="50000"/>
                  </a:schemeClr>
                </a:solidFill>
              </a:rPr>
              <a:t>provisions</a:t>
            </a:r>
            <a:r>
              <a:rPr lang="pl-PL" altLang="pl-PL" sz="2000" dirty="0">
                <a:solidFill>
                  <a:schemeClr val="accent2">
                    <a:lumMod val="50000"/>
                  </a:schemeClr>
                </a:solidFill>
              </a:rPr>
              <a:t> (KKJ)</a:t>
            </a:r>
          </a:p>
        </p:txBody>
      </p:sp>
    </p:spTree>
  </p:cSld>
  <p:clrMapOvr>
    <a:masterClrMapping/>
  </p:clrMapOvr>
  <p:transition spd="slow">
    <p:cover dir="l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z rogami zaokrąglonymi po przekątnej 1"/>
          <p:cNvSpPr/>
          <p:nvPr/>
        </p:nvSpPr>
        <p:spPr>
          <a:xfrm>
            <a:off x="4706348" y="771526"/>
            <a:ext cx="4190182" cy="3114674"/>
          </a:xfrm>
          <a:prstGeom prst="round2DiagRect">
            <a:avLst/>
          </a:prstGeom>
          <a:solidFill>
            <a:schemeClr val="bg1"/>
          </a:solidFill>
          <a:ln w="57150">
            <a:solidFill>
              <a:srgbClr val="0070C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ole tekstowe 5"/>
          <p:cNvSpPr txBox="1"/>
          <p:nvPr/>
        </p:nvSpPr>
        <p:spPr>
          <a:xfrm>
            <a:off x="4892511" y="913625"/>
            <a:ext cx="3817856" cy="1077218"/>
          </a:xfrm>
          <a:prstGeom prst="rect">
            <a:avLst/>
          </a:prstGeom>
          <a:noFill/>
        </p:spPr>
        <p:txBody>
          <a:bodyPr wrap="square" rtlCol="0">
            <a:spAutoFit/>
          </a:bodyPr>
          <a:lstStyle/>
          <a:p>
            <a:pPr algn="ctr"/>
            <a:r>
              <a:rPr lang="pl-PL" dirty="0" err="1" smtClean="0">
                <a:solidFill>
                  <a:schemeClr val="tx1"/>
                </a:solidFill>
              </a:rPr>
              <a:t>Letter</a:t>
            </a:r>
            <a:r>
              <a:rPr lang="pl-PL" dirty="0" smtClean="0">
                <a:solidFill>
                  <a:schemeClr val="tx1"/>
                </a:solidFill>
              </a:rPr>
              <a:t> of </a:t>
            </a:r>
            <a:r>
              <a:rPr lang="pl-PL" dirty="0" err="1" smtClean="0">
                <a:solidFill>
                  <a:schemeClr val="tx1"/>
                </a:solidFill>
              </a:rPr>
              <a:t>Authorization</a:t>
            </a:r>
            <a:r>
              <a:rPr lang="pl-PL" dirty="0" smtClean="0">
                <a:solidFill>
                  <a:schemeClr val="tx1"/>
                </a:solidFill>
              </a:rPr>
              <a:t> No. 7 </a:t>
            </a:r>
            <a:br>
              <a:rPr lang="pl-PL" dirty="0" smtClean="0">
                <a:solidFill>
                  <a:schemeClr val="tx1"/>
                </a:solidFill>
              </a:rPr>
            </a:br>
            <a:r>
              <a:rPr lang="pl-PL" dirty="0" err="1" smtClean="0">
                <a:solidFill>
                  <a:schemeClr val="tx1"/>
                </a:solidFill>
              </a:rPr>
              <a:t>Deputy</a:t>
            </a:r>
            <a:r>
              <a:rPr lang="pl-PL" dirty="0" smtClean="0">
                <a:solidFill>
                  <a:schemeClr val="tx1"/>
                </a:solidFill>
              </a:rPr>
              <a:t> Minister - </a:t>
            </a:r>
            <a:r>
              <a:rPr lang="pl-PL" dirty="0" err="1" smtClean="0">
                <a:solidFill>
                  <a:schemeClr val="tx1"/>
                </a:solidFill>
              </a:rPr>
              <a:t>Secretary</a:t>
            </a:r>
            <a:r>
              <a:rPr lang="pl-PL" dirty="0" smtClean="0">
                <a:solidFill>
                  <a:schemeClr val="tx1"/>
                </a:solidFill>
              </a:rPr>
              <a:t> of </a:t>
            </a:r>
            <a:r>
              <a:rPr lang="pl-PL" dirty="0" err="1" smtClean="0">
                <a:solidFill>
                  <a:schemeClr val="tx1"/>
                </a:solidFill>
              </a:rPr>
              <a:t>State</a:t>
            </a:r>
            <a:r>
              <a:rPr lang="pl-PL" dirty="0" smtClean="0">
                <a:solidFill>
                  <a:schemeClr val="tx1"/>
                </a:solidFill>
              </a:rPr>
              <a:t> of MOD </a:t>
            </a:r>
            <a:br>
              <a:rPr lang="pl-PL" dirty="0" smtClean="0">
                <a:solidFill>
                  <a:schemeClr val="tx1"/>
                </a:solidFill>
              </a:rPr>
            </a:br>
            <a:r>
              <a:rPr lang="pl-PL" dirty="0" err="1" smtClean="0">
                <a:solidFill>
                  <a:schemeClr val="tx1"/>
                </a:solidFill>
              </a:rPr>
              <a:t>dated</a:t>
            </a:r>
            <a:r>
              <a:rPr lang="pl-PL" dirty="0" smtClean="0">
                <a:solidFill>
                  <a:schemeClr val="tx1"/>
                </a:solidFill>
              </a:rPr>
              <a:t> 11 May 2018</a:t>
            </a:r>
          </a:p>
        </p:txBody>
      </p:sp>
      <p:grpSp>
        <p:nvGrpSpPr>
          <p:cNvPr id="9" name="Grupa 8"/>
          <p:cNvGrpSpPr/>
          <p:nvPr/>
        </p:nvGrpSpPr>
        <p:grpSpPr>
          <a:xfrm>
            <a:off x="4798242" y="2008344"/>
            <a:ext cx="4006393" cy="1761002"/>
            <a:chOff x="4798242" y="2570319"/>
            <a:chExt cx="4006393" cy="1761002"/>
          </a:xfrm>
        </p:grpSpPr>
        <p:sp>
          <p:nvSpPr>
            <p:cNvPr id="7" name="Strzałka w dół 6"/>
            <p:cNvSpPr/>
            <p:nvPr/>
          </p:nvSpPr>
          <p:spPr>
            <a:xfrm>
              <a:off x="6405513" y="2570319"/>
              <a:ext cx="791851" cy="625897"/>
            </a:xfrm>
            <a:prstGeom prst="downArrow">
              <a:avLst/>
            </a:prstGeom>
            <a:solidFill>
              <a:srgbClr val="00B0F0"/>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ole tekstowe 7"/>
            <p:cNvSpPr txBox="1"/>
            <p:nvPr/>
          </p:nvSpPr>
          <p:spPr>
            <a:xfrm>
              <a:off x="4798242" y="3254103"/>
              <a:ext cx="4006393" cy="1077218"/>
            </a:xfrm>
            <a:prstGeom prst="rect">
              <a:avLst/>
            </a:prstGeom>
            <a:noFill/>
          </p:spPr>
          <p:txBody>
            <a:bodyPr wrap="square" rtlCol="0">
              <a:spAutoFit/>
            </a:bodyPr>
            <a:lstStyle/>
            <a:p>
              <a:pPr algn="just"/>
              <a:r>
                <a:rPr lang="pl-PL" dirty="0" err="1" smtClean="0">
                  <a:solidFill>
                    <a:srgbClr val="C00000"/>
                  </a:solidFill>
                </a:rPr>
                <a:t>National</a:t>
              </a:r>
              <a:r>
                <a:rPr lang="pl-PL" dirty="0" smtClean="0">
                  <a:solidFill>
                    <a:srgbClr val="C00000"/>
                  </a:solidFill>
                </a:rPr>
                <a:t> </a:t>
              </a:r>
              <a:r>
                <a:rPr lang="pl-PL" dirty="0" err="1" smtClean="0">
                  <a:solidFill>
                    <a:srgbClr val="C00000"/>
                  </a:solidFill>
                </a:rPr>
                <a:t>responses</a:t>
              </a:r>
              <a:r>
                <a:rPr lang="pl-PL" dirty="0" smtClean="0">
                  <a:solidFill>
                    <a:srgbClr val="C00000"/>
                  </a:solidFill>
                </a:rPr>
                <a:t> </a:t>
              </a:r>
              <a:r>
                <a:rPr lang="pl-PL" dirty="0" err="1" smtClean="0">
                  <a:solidFill>
                    <a:srgbClr val="C00000"/>
                  </a:solidFill>
                </a:rPr>
                <a:t>related</a:t>
              </a:r>
              <a:r>
                <a:rPr lang="pl-PL" dirty="0" smtClean="0">
                  <a:solidFill>
                    <a:srgbClr val="C00000"/>
                  </a:solidFill>
                </a:rPr>
                <a:t> to </a:t>
              </a:r>
              <a:r>
                <a:rPr lang="pl-PL" dirty="0" err="1" smtClean="0">
                  <a:solidFill>
                    <a:srgbClr val="C00000"/>
                  </a:solidFill>
                </a:rPr>
                <a:t>ratification</a:t>
              </a:r>
              <a:r>
                <a:rPr lang="pl-PL" dirty="0" smtClean="0">
                  <a:solidFill>
                    <a:srgbClr val="C00000"/>
                  </a:solidFill>
                </a:rPr>
                <a:t> and </a:t>
              </a:r>
              <a:r>
                <a:rPr lang="pl-PL" dirty="0" err="1" smtClean="0">
                  <a:solidFill>
                    <a:srgbClr val="C00000"/>
                  </a:solidFill>
                </a:rPr>
                <a:t>implementation</a:t>
              </a:r>
              <a:r>
                <a:rPr lang="pl-PL" dirty="0" smtClean="0">
                  <a:solidFill>
                    <a:srgbClr val="C00000"/>
                  </a:solidFill>
                </a:rPr>
                <a:t> of </a:t>
              </a:r>
              <a:r>
                <a:rPr lang="pl-PL" dirty="0" err="1" smtClean="0">
                  <a:solidFill>
                    <a:srgbClr val="C00000"/>
                  </a:solidFill>
                </a:rPr>
                <a:t>STANAGs</a:t>
              </a:r>
              <a:r>
                <a:rPr lang="pl-PL" dirty="0" smtClean="0">
                  <a:solidFill>
                    <a:srgbClr val="C00000"/>
                  </a:solidFill>
                </a:rPr>
                <a:t> </a:t>
              </a:r>
              <a:r>
                <a:rPr lang="pl-PL" dirty="0" err="1" smtClean="0">
                  <a:solidFill>
                    <a:srgbClr val="C00000"/>
                  </a:solidFill>
                </a:rPr>
                <a:t>signed</a:t>
              </a:r>
              <a:r>
                <a:rPr lang="pl-PL" dirty="0" smtClean="0">
                  <a:solidFill>
                    <a:srgbClr val="C00000"/>
                  </a:solidFill>
                </a:rPr>
                <a:t> by the WCNJIK </a:t>
              </a:r>
              <a:r>
                <a:rPr lang="pl-PL" dirty="0" err="1" smtClean="0">
                  <a:solidFill>
                    <a:srgbClr val="C00000"/>
                  </a:solidFill>
                </a:rPr>
                <a:t>Director</a:t>
              </a:r>
              <a:endParaRPr lang="pl-PL" dirty="0" smtClean="0">
                <a:solidFill>
                  <a:srgbClr val="C00000"/>
                </a:solidFill>
              </a:endParaRPr>
            </a:p>
          </p:txBody>
        </p:sp>
      </p:grpSp>
      <p:sp>
        <p:nvSpPr>
          <p:cNvPr id="3" name="Symbol zastępczy numeru slajdu 2"/>
          <p:cNvSpPr>
            <a:spLocks noGrp="1"/>
          </p:cNvSpPr>
          <p:nvPr>
            <p:ph type="sldNum" sz="quarter" idx="4294967295"/>
          </p:nvPr>
        </p:nvSpPr>
        <p:spPr/>
        <p:txBody>
          <a:bodyPr/>
          <a:lstStyle/>
          <a:p>
            <a:pPr>
              <a:defRPr/>
            </a:pPr>
            <a:fld id="{15A20809-F97B-4BAF-AE66-330AC9D7C729}" type="slidenum">
              <a:rPr lang="en-US" smtClean="0"/>
              <a:pPr>
                <a:defRPr/>
              </a:pPr>
              <a:t>29</a:t>
            </a:fld>
            <a:endParaRPr lang="en-US" dirty="0"/>
          </a:p>
        </p:txBody>
      </p:sp>
      <p:sp>
        <p:nvSpPr>
          <p:cNvPr id="10" name="Prostokąt z rogami zaokrąglonymi po przekątnej 9"/>
          <p:cNvSpPr/>
          <p:nvPr/>
        </p:nvSpPr>
        <p:spPr>
          <a:xfrm>
            <a:off x="4706348" y="4216650"/>
            <a:ext cx="4190182" cy="2413579"/>
          </a:xfrm>
          <a:prstGeom prst="round2DiagRect">
            <a:avLst/>
          </a:prstGeom>
          <a:solidFill>
            <a:schemeClr val="bg1"/>
          </a:solidFill>
          <a:ln w="57150">
            <a:solidFill>
              <a:schemeClr val="accent1">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pl-PL" sz="2400" dirty="0" smtClean="0">
                <a:solidFill>
                  <a:schemeClr val="accent1">
                    <a:lumMod val="50000"/>
                  </a:schemeClr>
                </a:solidFill>
                <a:latin typeface="Arial" panose="020B0604020202020204" pitchFamily="34" charset="0"/>
                <a:cs typeface="Arial" panose="020B0604020202020204" pitchFamily="34" charset="0"/>
              </a:rPr>
              <a:t>e-</a:t>
            </a:r>
            <a:r>
              <a:rPr lang="pl-PL" sz="2400" dirty="0" err="1" smtClean="0">
                <a:solidFill>
                  <a:schemeClr val="accent1">
                    <a:lumMod val="50000"/>
                  </a:schemeClr>
                </a:solidFill>
                <a:latin typeface="Arial" panose="020B0604020202020204" pitchFamily="34" charset="0"/>
                <a:cs typeface="Arial" panose="020B0604020202020204" pitchFamily="34" charset="0"/>
              </a:rPr>
              <a:t>ratification</a:t>
            </a:r>
            <a:endParaRPr lang="pl-PL" sz="1200" dirty="0" smtClean="0">
              <a:solidFill>
                <a:schemeClr val="tx2">
                  <a:lumMod val="75000"/>
                </a:schemeClr>
              </a:solidFill>
              <a:latin typeface="Arial" panose="020B0604020202020204" pitchFamily="34" charset="0"/>
              <a:cs typeface="Arial" panose="020B0604020202020204" pitchFamily="34" charset="0"/>
            </a:endParaRPr>
          </a:p>
          <a:p>
            <a:endParaRPr lang="pl-PL" sz="1200" dirty="0" smtClean="0">
              <a:solidFill>
                <a:schemeClr val="tx2">
                  <a:lumMod val="75000"/>
                </a:schemeClr>
              </a:solidFill>
              <a:latin typeface="Arial" panose="020B0604020202020204" pitchFamily="34" charset="0"/>
              <a:cs typeface="Arial" panose="020B0604020202020204" pitchFamily="34" charset="0"/>
            </a:endParaRPr>
          </a:p>
          <a:p>
            <a:pPr algn="just"/>
            <a:r>
              <a:rPr lang="pl-PL" sz="1400" dirty="0" err="1" smtClean="0">
                <a:solidFill>
                  <a:srgbClr val="C00000"/>
                </a:solidFill>
                <a:latin typeface="Arial" panose="020B0604020202020204" pitchFamily="34" charset="0"/>
                <a:cs typeface="Arial" panose="020B0604020202020204" pitchFamily="34" charset="0"/>
              </a:rPr>
              <a:t>Administrative</a:t>
            </a:r>
            <a:r>
              <a:rPr lang="pl-PL" sz="1400" dirty="0" smtClean="0">
                <a:solidFill>
                  <a:srgbClr val="C00000"/>
                </a:solidFill>
                <a:latin typeface="Arial" panose="020B0604020202020204" pitchFamily="34" charset="0"/>
                <a:cs typeface="Arial" panose="020B0604020202020204" pitchFamily="34" charset="0"/>
              </a:rPr>
              <a:t> </a:t>
            </a:r>
            <a:r>
              <a:rPr lang="pl-PL" sz="1400" dirty="0" err="1" smtClean="0">
                <a:solidFill>
                  <a:srgbClr val="C00000"/>
                </a:solidFill>
                <a:latin typeface="Arial" panose="020B0604020202020204" pitchFamily="34" charset="0"/>
                <a:cs typeface="Arial" panose="020B0604020202020204" pitchFamily="34" charset="0"/>
              </a:rPr>
              <a:t>accounts</a:t>
            </a:r>
            <a:r>
              <a:rPr lang="pl-PL" sz="1400" dirty="0" smtClean="0">
                <a:solidFill>
                  <a:srgbClr val="C00000"/>
                </a:solidFill>
                <a:latin typeface="Arial" panose="020B0604020202020204" pitchFamily="34" charset="0"/>
                <a:cs typeface="Arial" panose="020B0604020202020204" pitchFamily="34" charset="0"/>
              </a:rPr>
              <a:t> </a:t>
            </a:r>
            <a:r>
              <a:rPr lang="pl-PL" sz="1400" dirty="0" err="1" smtClean="0">
                <a:solidFill>
                  <a:srgbClr val="C00000"/>
                </a:solidFill>
                <a:latin typeface="Arial" panose="020B0604020202020204" pitchFamily="34" charset="0"/>
                <a:cs typeface="Arial" panose="020B0604020202020204" pitchFamily="34" charset="0"/>
              </a:rPr>
              <a:t>which</a:t>
            </a:r>
            <a:r>
              <a:rPr lang="pl-PL" sz="1400" dirty="0" smtClean="0">
                <a:solidFill>
                  <a:srgbClr val="C00000"/>
                </a:solidFill>
                <a:latin typeface="Arial" panose="020B0604020202020204" pitchFamily="34" charset="0"/>
                <a:cs typeface="Arial" panose="020B0604020202020204" pitchFamily="34" charset="0"/>
              </a:rPr>
              <a:t> </a:t>
            </a:r>
            <a:r>
              <a:rPr lang="pl-PL" sz="1400" dirty="0" err="1" smtClean="0">
                <a:solidFill>
                  <a:srgbClr val="C00000"/>
                </a:solidFill>
                <a:latin typeface="Arial" panose="020B0604020202020204" pitchFamily="34" charset="0"/>
                <a:cs typeface="Arial" panose="020B0604020202020204" pitchFamily="34" charset="0"/>
              </a:rPr>
              <a:t>let</a:t>
            </a:r>
            <a:r>
              <a:rPr lang="pl-PL" sz="1400" dirty="0" smtClean="0">
                <a:solidFill>
                  <a:srgbClr val="C00000"/>
                </a:solidFill>
                <a:latin typeface="Arial" panose="020B0604020202020204" pitchFamily="34" charset="0"/>
                <a:cs typeface="Arial" panose="020B0604020202020204" pitchFamily="34" charset="0"/>
              </a:rPr>
              <a:t> </a:t>
            </a:r>
            <a:r>
              <a:rPr lang="pl-PL" sz="1400" dirty="0" err="1" smtClean="0">
                <a:solidFill>
                  <a:srgbClr val="C00000"/>
                </a:solidFill>
                <a:latin typeface="Arial" panose="020B0604020202020204" pitchFamily="34" charset="0"/>
                <a:cs typeface="Arial" panose="020B0604020202020204" pitchFamily="34" charset="0"/>
              </a:rPr>
              <a:t>countries</a:t>
            </a:r>
            <a:r>
              <a:rPr lang="pl-PL" sz="1400" dirty="0" smtClean="0">
                <a:solidFill>
                  <a:srgbClr val="C00000"/>
                </a:solidFill>
                <a:latin typeface="Arial" panose="020B0604020202020204" pitchFamily="34" charset="0"/>
                <a:cs typeface="Arial" panose="020B0604020202020204" pitchFamily="34" charset="0"/>
              </a:rPr>
              <a:t> to </a:t>
            </a:r>
            <a:r>
              <a:rPr lang="pl-PL" sz="1400" dirty="0" err="1" smtClean="0">
                <a:solidFill>
                  <a:srgbClr val="C00000"/>
                </a:solidFill>
                <a:latin typeface="Arial" panose="020B0604020202020204" pitchFamily="34" charset="0"/>
                <a:cs typeface="Arial" panose="020B0604020202020204" pitchFamily="34" charset="0"/>
              </a:rPr>
              <a:t>fill</a:t>
            </a:r>
            <a:r>
              <a:rPr lang="pl-PL" sz="1400" dirty="0" smtClean="0">
                <a:solidFill>
                  <a:srgbClr val="C00000"/>
                </a:solidFill>
                <a:latin typeface="Arial" panose="020B0604020202020204" pitchFamily="34" charset="0"/>
                <a:cs typeface="Arial" panose="020B0604020202020204" pitchFamily="34" charset="0"/>
              </a:rPr>
              <a:t> in </a:t>
            </a:r>
            <a:r>
              <a:rPr lang="pl-PL" sz="1400" dirty="0" err="1" smtClean="0">
                <a:solidFill>
                  <a:srgbClr val="C00000"/>
                </a:solidFill>
                <a:latin typeface="Arial" panose="020B0604020202020204" pitchFamily="34" charset="0"/>
                <a:cs typeface="Arial" panose="020B0604020202020204" pitchFamily="34" charset="0"/>
              </a:rPr>
              <a:t>their</a:t>
            </a:r>
            <a:r>
              <a:rPr lang="pl-PL" sz="1400" dirty="0" smtClean="0">
                <a:solidFill>
                  <a:srgbClr val="C00000"/>
                </a:solidFill>
                <a:latin typeface="Arial" panose="020B0604020202020204" pitchFamily="34" charset="0"/>
                <a:cs typeface="Arial" panose="020B0604020202020204" pitchFamily="34" charset="0"/>
              </a:rPr>
              <a:t> </a:t>
            </a:r>
            <a:r>
              <a:rPr lang="pl-PL" sz="1400" dirty="0" err="1" smtClean="0">
                <a:solidFill>
                  <a:srgbClr val="C00000"/>
                </a:solidFill>
                <a:latin typeface="Arial" panose="020B0604020202020204" pitchFamily="34" charset="0"/>
                <a:cs typeface="Arial" panose="020B0604020202020204" pitchFamily="34" charset="0"/>
              </a:rPr>
              <a:t>ratification</a:t>
            </a:r>
            <a:r>
              <a:rPr lang="pl-PL" sz="1400" dirty="0" smtClean="0">
                <a:solidFill>
                  <a:srgbClr val="C00000"/>
                </a:solidFill>
                <a:latin typeface="Arial" panose="020B0604020202020204" pitchFamily="34" charset="0"/>
                <a:cs typeface="Arial" panose="020B0604020202020204" pitchFamily="34" charset="0"/>
              </a:rPr>
              <a:t> </a:t>
            </a:r>
            <a:r>
              <a:rPr lang="pl-PL" sz="1400" dirty="0" err="1" smtClean="0">
                <a:solidFill>
                  <a:srgbClr val="C00000"/>
                </a:solidFill>
                <a:latin typeface="Arial" panose="020B0604020202020204" pitchFamily="34" charset="0"/>
                <a:cs typeface="Arial" panose="020B0604020202020204" pitchFamily="34" charset="0"/>
              </a:rPr>
              <a:t>responses</a:t>
            </a:r>
            <a:r>
              <a:rPr lang="pl-PL" sz="1400" dirty="0" smtClean="0">
                <a:solidFill>
                  <a:srgbClr val="C00000"/>
                </a:solidFill>
                <a:latin typeface="Arial" panose="020B0604020202020204" pitchFamily="34" charset="0"/>
                <a:cs typeface="Arial" panose="020B0604020202020204" pitchFamily="34" charset="0"/>
              </a:rPr>
              <a:t> in the NSDD. </a:t>
            </a:r>
            <a:r>
              <a:rPr lang="pl-PL" sz="1400" dirty="0" err="1" smtClean="0">
                <a:solidFill>
                  <a:srgbClr val="C00000"/>
                </a:solidFill>
                <a:latin typeface="Arial" panose="020B0604020202020204" pitchFamily="34" charset="0"/>
                <a:cs typeface="Arial" panose="020B0604020202020204" pitchFamily="34" charset="0"/>
              </a:rPr>
              <a:t>Every</a:t>
            </a:r>
            <a:r>
              <a:rPr lang="pl-PL" sz="1400" dirty="0" smtClean="0">
                <a:solidFill>
                  <a:srgbClr val="C00000"/>
                </a:solidFill>
                <a:latin typeface="Arial" panose="020B0604020202020204" pitchFamily="34" charset="0"/>
                <a:cs typeface="Arial" panose="020B0604020202020204" pitchFamily="34" charset="0"/>
              </a:rPr>
              <a:t> </a:t>
            </a:r>
            <a:r>
              <a:rPr lang="pl-PL" sz="1400" dirty="0" err="1" smtClean="0">
                <a:solidFill>
                  <a:srgbClr val="C00000"/>
                </a:solidFill>
                <a:latin typeface="Arial" panose="020B0604020202020204" pitchFamily="34" charset="0"/>
                <a:cs typeface="Arial" panose="020B0604020202020204" pitchFamily="34" charset="0"/>
              </a:rPr>
              <a:t>Ally</a:t>
            </a:r>
            <a:r>
              <a:rPr lang="pl-PL" sz="1400" dirty="0" smtClean="0">
                <a:solidFill>
                  <a:srgbClr val="C00000"/>
                </a:solidFill>
                <a:latin typeface="Arial" panose="020B0604020202020204" pitchFamily="34" charset="0"/>
                <a:cs typeface="Arial" panose="020B0604020202020204" pitchFamily="34" charset="0"/>
              </a:rPr>
              <a:t> </a:t>
            </a:r>
            <a:r>
              <a:rPr lang="pl-PL" sz="1400" dirty="0" err="1" smtClean="0">
                <a:solidFill>
                  <a:srgbClr val="C00000"/>
                </a:solidFill>
                <a:latin typeface="Arial" panose="020B0604020202020204" pitchFamily="34" charset="0"/>
                <a:cs typeface="Arial" panose="020B0604020202020204" pitchFamily="34" charset="0"/>
              </a:rPr>
              <a:t>is</a:t>
            </a:r>
            <a:r>
              <a:rPr lang="pl-PL" sz="1400" dirty="0" smtClean="0">
                <a:solidFill>
                  <a:srgbClr val="C00000"/>
                </a:solidFill>
                <a:latin typeface="Arial" panose="020B0604020202020204" pitchFamily="34" charset="0"/>
                <a:cs typeface="Arial" panose="020B0604020202020204" pitchFamily="34" charset="0"/>
              </a:rPr>
              <a:t> </a:t>
            </a:r>
            <a:r>
              <a:rPr lang="pl-PL" sz="1400" dirty="0" err="1" smtClean="0">
                <a:solidFill>
                  <a:srgbClr val="C00000"/>
                </a:solidFill>
                <a:latin typeface="Arial" panose="020B0604020202020204" pitchFamily="34" charset="0"/>
                <a:cs typeface="Arial" panose="020B0604020202020204" pitchFamily="34" charset="0"/>
              </a:rPr>
              <a:t>responsible</a:t>
            </a:r>
            <a:r>
              <a:rPr lang="pl-PL" sz="1400" dirty="0" smtClean="0">
                <a:solidFill>
                  <a:srgbClr val="C00000"/>
                </a:solidFill>
                <a:latin typeface="Arial" panose="020B0604020202020204" pitchFamily="34" charset="0"/>
                <a:cs typeface="Arial" panose="020B0604020202020204" pitchFamily="34" charset="0"/>
              </a:rPr>
              <a:t> for the status of </a:t>
            </a:r>
            <a:r>
              <a:rPr lang="pl-PL" sz="1400" dirty="0" err="1" smtClean="0">
                <a:solidFill>
                  <a:srgbClr val="C00000"/>
                </a:solidFill>
                <a:latin typeface="Arial" panose="020B0604020202020204" pitchFamily="34" charset="0"/>
                <a:cs typeface="Arial" panose="020B0604020202020204" pitchFamily="34" charset="0"/>
              </a:rPr>
              <a:t>national</a:t>
            </a:r>
            <a:r>
              <a:rPr lang="pl-PL" sz="1400" dirty="0" smtClean="0">
                <a:solidFill>
                  <a:srgbClr val="C00000"/>
                </a:solidFill>
                <a:latin typeface="Arial" panose="020B0604020202020204" pitchFamily="34" charset="0"/>
                <a:cs typeface="Arial" panose="020B0604020202020204" pitchFamily="34" charset="0"/>
              </a:rPr>
              <a:t> </a:t>
            </a:r>
            <a:r>
              <a:rPr lang="pl-PL" sz="1400" dirty="0" err="1" smtClean="0">
                <a:solidFill>
                  <a:srgbClr val="C00000"/>
                </a:solidFill>
                <a:latin typeface="Arial" panose="020B0604020202020204" pitchFamily="34" charset="0"/>
                <a:cs typeface="Arial" panose="020B0604020202020204" pitchFamily="34" charset="0"/>
              </a:rPr>
              <a:t>ratification</a:t>
            </a:r>
            <a:r>
              <a:rPr lang="pl-PL" sz="1400" dirty="0" smtClean="0">
                <a:solidFill>
                  <a:srgbClr val="C00000"/>
                </a:solidFill>
                <a:latin typeface="Arial" panose="020B0604020202020204" pitchFamily="34" charset="0"/>
                <a:cs typeface="Arial" panose="020B0604020202020204" pitchFamily="34" charset="0"/>
              </a:rPr>
              <a:t> and </a:t>
            </a:r>
            <a:r>
              <a:rPr lang="pl-PL" sz="1400" dirty="0" err="1" smtClean="0">
                <a:solidFill>
                  <a:srgbClr val="C00000"/>
                </a:solidFill>
                <a:latin typeface="Arial" panose="020B0604020202020204" pitchFamily="34" charset="0"/>
                <a:cs typeface="Arial" panose="020B0604020202020204" pitchFamily="34" charset="0"/>
              </a:rPr>
              <a:t>implementation</a:t>
            </a:r>
            <a:r>
              <a:rPr lang="pl-PL" sz="1400" dirty="0" smtClean="0">
                <a:solidFill>
                  <a:srgbClr val="C00000"/>
                </a:solidFill>
                <a:latin typeface="Arial" panose="020B0604020202020204" pitchFamily="34" charset="0"/>
                <a:cs typeface="Arial" panose="020B0604020202020204" pitchFamily="34" charset="0"/>
              </a:rPr>
              <a:t> </a:t>
            </a:r>
            <a:r>
              <a:rPr lang="pl-PL" sz="1400" dirty="0" err="1" smtClean="0">
                <a:solidFill>
                  <a:srgbClr val="C00000"/>
                </a:solidFill>
                <a:latin typeface="Arial" panose="020B0604020202020204" pitchFamily="34" charset="0"/>
                <a:cs typeface="Arial" panose="020B0604020202020204" pitchFamily="34" charset="0"/>
              </a:rPr>
              <a:t>responses</a:t>
            </a:r>
            <a:r>
              <a:rPr lang="pl-PL" sz="1400" dirty="0" smtClean="0">
                <a:solidFill>
                  <a:srgbClr val="C00000"/>
                </a:solidFill>
                <a:latin typeface="Arial" panose="020B0604020202020204" pitchFamily="34" charset="0"/>
                <a:cs typeface="Arial" panose="020B0604020202020204" pitchFamily="34" charset="0"/>
              </a:rPr>
              <a:t> to </a:t>
            </a:r>
            <a:r>
              <a:rPr lang="pl-PL" sz="1400" dirty="0" err="1" smtClean="0">
                <a:solidFill>
                  <a:srgbClr val="C00000"/>
                </a:solidFill>
                <a:latin typeface="Arial" panose="020B0604020202020204" pitchFamily="34" charset="0"/>
                <a:cs typeface="Arial" panose="020B0604020202020204" pitchFamily="34" charset="0"/>
              </a:rPr>
              <a:t>STANAGs</a:t>
            </a:r>
            <a:r>
              <a:rPr lang="pl-PL" sz="1400" dirty="0" smtClean="0">
                <a:solidFill>
                  <a:srgbClr val="C00000"/>
                </a:solidFill>
                <a:latin typeface="Arial" panose="020B0604020202020204" pitchFamily="34" charset="0"/>
                <a:cs typeface="Arial" panose="020B0604020202020204" pitchFamily="34" charset="0"/>
              </a:rPr>
              <a:t>.</a:t>
            </a:r>
            <a:endParaRPr lang="pl-PL" sz="1400" dirty="0">
              <a:solidFill>
                <a:srgbClr val="C00000"/>
              </a:solidFill>
              <a:latin typeface="Arial" panose="020B0604020202020204" pitchFamily="34" charset="0"/>
              <a:cs typeface="Arial" panose="020B0604020202020204" pitchFamily="34" charset="0"/>
            </a:endParaRPr>
          </a:p>
        </p:txBody>
      </p:sp>
      <p:sp>
        <p:nvSpPr>
          <p:cNvPr id="11" name="Strzałka w dół 10"/>
          <p:cNvSpPr/>
          <p:nvPr/>
        </p:nvSpPr>
        <p:spPr>
          <a:xfrm>
            <a:off x="6405512" y="3665224"/>
            <a:ext cx="791852" cy="799729"/>
          </a:xfrm>
          <a:prstGeom prst="downArrow">
            <a:avLst/>
          </a:prstGeom>
          <a:solidFill>
            <a:schemeClr val="accent1">
              <a:lumMod val="50000"/>
            </a:schemeClr>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5" name="Obraz 4"/>
          <p:cNvPicPr>
            <a:picLocks noChangeAspect="1"/>
          </p:cNvPicPr>
          <p:nvPr/>
        </p:nvPicPr>
        <p:blipFill rotWithShape="1">
          <a:blip r:embed="rId3"/>
          <a:srcRect l="36752" t="11793" r="28290" b="8398"/>
          <a:stretch/>
        </p:blipFill>
        <p:spPr>
          <a:xfrm>
            <a:off x="222553" y="1140576"/>
            <a:ext cx="4110908" cy="52790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960318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rostokąt zaokrąglony 11"/>
          <p:cNvSpPr/>
          <p:nvPr/>
        </p:nvSpPr>
        <p:spPr>
          <a:xfrm>
            <a:off x="741361" y="3088426"/>
            <a:ext cx="7661277" cy="646106"/>
          </a:xfrm>
          <a:prstGeom prst="round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2000" eaLnBrk="0" hangingPunct="0">
              <a:buClr>
                <a:schemeClr val="bg2">
                  <a:lumMod val="10000"/>
                </a:schemeClr>
              </a:buClr>
              <a:defRPr/>
            </a:pPr>
            <a:r>
              <a:rPr lang="pl-PL" sz="2000" dirty="0" err="1">
                <a:latin typeface="Arial" panose="020B0604020202020204" pitchFamily="34" charset="0"/>
                <a:cs typeface="Arial" panose="020B0604020202020204" pitchFamily="34" charset="0"/>
              </a:rPr>
              <a:t>C</a:t>
            </a:r>
            <a:r>
              <a:rPr lang="pl-PL" sz="2000" dirty="0" err="1" smtClean="0">
                <a:latin typeface="Arial" panose="020B0604020202020204" pitchFamily="34" charset="0"/>
                <a:cs typeface="Arial" panose="020B0604020202020204" pitchFamily="34" charset="0"/>
              </a:rPr>
              <a:t>oordination</a:t>
            </a:r>
            <a:r>
              <a:rPr lang="pl-PL" sz="2000" dirty="0" smtClean="0">
                <a:latin typeface="Arial" panose="020B0604020202020204" pitchFamily="34" charset="0"/>
                <a:cs typeface="Arial" panose="020B0604020202020204" pitchFamily="34" charset="0"/>
              </a:rPr>
              <a:t> of </a:t>
            </a:r>
            <a:r>
              <a:rPr lang="pl-PL" sz="2000" dirty="0" err="1">
                <a:latin typeface="Arial" panose="020B0604020202020204" pitchFamily="34" charset="0"/>
                <a:cs typeface="Arial" panose="020B0604020202020204" pitchFamily="34" charset="0"/>
              </a:rPr>
              <a:t>defence</a:t>
            </a:r>
            <a:r>
              <a:rPr lang="pl-PL" sz="2000" dirty="0">
                <a:latin typeface="Arial" panose="020B0604020202020204" pitchFamily="34" charset="0"/>
                <a:cs typeface="Arial" panose="020B0604020202020204" pitchFamily="34" charset="0"/>
              </a:rPr>
              <a:t> </a:t>
            </a:r>
            <a:r>
              <a:rPr lang="pl-PL" sz="2000" dirty="0" err="1" smtClean="0">
                <a:latin typeface="Arial" panose="020B0604020202020204" pitchFamily="34" charset="0"/>
                <a:cs typeface="Arial" panose="020B0604020202020204" pitchFamily="34" charset="0"/>
              </a:rPr>
              <a:t>standards</a:t>
            </a:r>
            <a:r>
              <a:rPr lang="pl-PL" sz="2000" dirty="0" smtClean="0">
                <a:latin typeface="Arial" panose="020B0604020202020204" pitchFamily="34" charset="0"/>
                <a:cs typeface="Arial" panose="020B0604020202020204" pitchFamily="34" charset="0"/>
              </a:rPr>
              <a:t>’ development </a:t>
            </a:r>
            <a:endParaRPr lang="pl-PL" sz="2000" dirty="0">
              <a:latin typeface="Arial" panose="020B0604020202020204" pitchFamily="34" charset="0"/>
              <a:cs typeface="Arial" panose="020B0604020202020204" pitchFamily="34" charset="0"/>
            </a:endParaRPr>
          </a:p>
          <a:p>
            <a:pPr algn="ctr" defTabSz="762000" eaLnBrk="0" hangingPunct="0">
              <a:buClr>
                <a:schemeClr val="bg2">
                  <a:lumMod val="10000"/>
                </a:schemeClr>
              </a:buClr>
              <a:defRPr/>
            </a:pPr>
            <a:r>
              <a:rPr lang="pl-PL" sz="1400" i="1" dirty="0">
                <a:latin typeface="Arial" panose="020B0604020202020204" pitchFamily="34" charset="0"/>
                <a:cs typeface="Arial" panose="020B0604020202020204" pitchFamily="34" charset="0"/>
              </a:rPr>
              <a:t>(</a:t>
            </a:r>
            <a:r>
              <a:rPr lang="pl-PL" sz="1400" i="1" dirty="0" err="1">
                <a:latin typeface="Arial" panose="020B0604020202020204" pitchFamily="34" charset="0"/>
                <a:cs typeface="Arial" panose="020B0604020202020204" pitchFamily="34" charset="0"/>
              </a:rPr>
              <a:t>operational</a:t>
            </a:r>
            <a:r>
              <a:rPr lang="pl-PL" sz="1400" i="1" dirty="0">
                <a:latin typeface="Arial" panose="020B0604020202020204" pitchFamily="34" charset="0"/>
                <a:cs typeface="Arial" panose="020B0604020202020204" pitchFamily="34" charset="0"/>
              </a:rPr>
              <a:t> and </a:t>
            </a:r>
            <a:r>
              <a:rPr lang="pl-PL" sz="1400" i="1" dirty="0" err="1">
                <a:latin typeface="Arial" panose="020B0604020202020204" pitchFamily="34" charset="0"/>
                <a:cs typeface="Arial" panose="020B0604020202020204" pitchFamily="34" charset="0"/>
              </a:rPr>
              <a:t>materiel</a:t>
            </a:r>
            <a:r>
              <a:rPr lang="pl-PL" sz="1400" i="1" dirty="0">
                <a:latin typeface="Arial" panose="020B0604020202020204" pitchFamily="34" charset="0"/>
                <a:cs typeface="Arial" panose="020B0604020202020204" pitchFamily="34" charset="0"/>
              </a:rPr>
              <a:t>)</a:t>
            </a:r>
          </a:p>
        </p:txBody>
      </p:sp>
      <p:sp>
        <p:nvSpPr>
          <p:cNvPr id="9" name="Prostokąt zaokrąglony 8"/>
          <p:cNvSpPr/>
          <p:nvPr/>
        </p:nvSpPr>
        <p:spPr>
          <a:xfrm>
            <a:off x="727043" y="5223077"/>
            <a:ext cx="7661277" cy="625803"/>
          </a:xfrm>
          <a:prstGeom prst="round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2000" eaLnBrk="0" hangingPunct="0">
              <a:buClr>
                <a:schemeClr val="bg2">
                  <a:lumMod val="10000"/>
                </a:schemeClr>
              </a:buClr>
              <a:defRPr/>
            </a:pPr>
            <a:r>
              <a:rPr lang="pl-PL" sz="2000" dirty="0" err="1">
                <a:latin typeface="Arial" panose="020B0604020202020204" pitchFamily="34" charset="0"/>
                <a:cs typeface="Arial" panose="020B0604020202020204" pitchFamily="34" charset="0"/>
              </a:rPr>
              <a:t>S</a:t>
            </a:r>
            <a:r>
              <a:rPr lang="pl-PL" sz="2000" dirty="0" err="1" smtClean="0">
                <a:latin typeface="Arial" panose="020B0604020202020204" pitchFamily="34" charset="0"/>
                <a:cs typeface="Arial" panose="020B0604020202020204" pitchFamily="34" charset="0"/>
              </a:rPr>
              <a:t>tandardization</a:t>
            </a:r>
            <a:r>
              <a:rPr lang="pl-PL" sz="2000" dirty="0" smtClean="0">
                <a:latin typeface="Arial" panose="020B0604020202020204" pitchFamily="34" charset="0"/>
                <a:cs typeface="Arial" panose="020B0604020202020204" pitchFamily="34" charset="0"/>
              </a:rPr>
              <a:t> </a:t>
            </a:r>
            <a:r>
              <a:rPr lang="pl-PL" sz="2000" dirty="0" err="1" smtClean="0">
                <a:latin typeface="Arial" panose="020B0604020202020204" pitchFamily="34" charset="0"/>
                <a:cs typeface="Arial" panose="020B0604020202020204" pitchFamily="34" charset="0"/>
              </a:rPr>
              <a:t>trainings</a:t>
            </a:r>
            <a:r>
              <a:rPr lang="pl-PL" sz="2000" dirty="0" smtClean="0">
                <a:latin typeface="Arial" panose="020B0604020202020204" pitchFamily="34" charset="0"/>
                <a:cs typeface="Arial" panose="020B0604020202020204" pitchFamily="34" charset="0"/>
              </a:rPr>
              <a:t> </a:t>
            </a:r>
            <a:r>
              <a:rPr lang="pl-PL" sz="2000" dirty="0">
                <a:latin typeface="Arial" panose="020B0604020202020204" pitchFamily="34" charset="0"/>
                <a:cs typeface="Arial" panose="020B0604020202020204" pitchFamily="34" charset="0"/>
              </a:rPr>
              <a:t/>
            </a:r>
            <a:br>
              <a:rPr lang="pl-PL" sz="2000" dirty="0">
                <a:latin typeface="Arial" panose="020B0604020202020204" pitchFamily="34" charset="0"/>
                <a:cs typeface="Arial" panose="020B0604020202020204" pitchFamily="34" charset="0"/>
              </a:rPr>
            </a:br>
            <a:r>
              <a:rPr lang="pl-PL" sz="1400" i="1" dirty="0">
                <a:latin typeface="Arial" panose="020B0604020202020204" pitchFamily="34" charset="0"/>
                <a:cs typeface="Arial" panose="020B0604020202020204" pitchFamily="34" charset="0"/>
              </a:rPr>
              <a:t>(</a:t>
            </a:r>
            <a:r>
              <a:rPr lang="pl-PL" sz="1400" i="1" dirty="0" err="1">
                <a:latin typeface="Arial" panose="020B0604020202020204" pitchFamily="34" charset="0"/>
                <a:cs typeface="Arial" panose="020B0604020202020204" pitchFamily="34" charset="0"/>
              </a:rPr>
              <a:t>including</a:t>
            </a:r>
            <a:r>
              <a:rPr lang="pl-PL" sz="1400" i="1" dirty="0">
                <a:latin typeface="Arial" panose="020B0604020202020204" pitchFamily="34" charset="0"/>
                <a:cs typeface="Arial" panose="020B0604020202020204" pitchFamily="34" charset="0"/>
              </a:rPr>
              <a:t> </a:t>
            </a:r>
            <a:r>
              <a:rPr lang="pl-PL" sz="1400" i="1" dirty="0" err="1">
                <a:latin typeface="Arial" panose="020B0604020202020204" pitchFamily="34" charset="0"/>
                <a:cs typeface="Arial" panose="020B0604020202020204" pitchFamily="34" charset="0"/>
              </a:rPr>
              <a:t>international</a:t>
            </a:r>
            <a:r>
              <a:rPr lang="pl-PL" sz="1400" i="1" dirty="0">
                <a:latin typeface="Arial" panose="020B0604020202020204" pitchFamily="34" charset="0"/>
                <a:cs typeface="Arial" panose="020B0604020202020204" pitchFamily="34" charset="0"/>
              </a:rPr>
              <a:t> </a:t>
            </a:r>
            <a:r>
              <a:rPr lang="pl-PL" sz="1400" i="1" dirty="0" err="1">
                <a:latin typeface="Arial" panose="020B0604020202020204" pitchFamily="34" charset="0"/>
                <a:cs typeface="Arial" panose="020B0604020202020204" pitchFamily="34" charset="0"/>
              </a:rPr>
              <a:t>courses</a:t>
            </a:r>
            <a:r>
              <a:rPr lang="pl-PL" sz="1400" i="1" dirty="0" smtClean="0">
                <a:latin typeface="Arial" panose="020B0604020202020204" pitchFamily="34" charset="0"/>
                <a:cs typeface="Arial" panose="020B0604020202020204" pitchFamily="34" charset="0"/>
              </a:rPr>
              <a:t>)</a:t>
            </a:r>
            <a:endParaRPr lang="pl-PL" sz="1400" i="1" dirty="0">
              <a:latin typeface="Arial" panose="020B0604020202020204" pitchFamily="34" charset="0"/>
              <a:cs typeface="Arial" panose="020B0604020202020204" pitchFamily="34" charset="0"/>
            </a:endParaRPr>
          </a:p>
        </p:txBody>
      </p:sp>
      <p:sp>
        <p:nvSpPr>
          <p:cNvPr id="11" name="Prostokąt zaokrąglony 10"/>
          <p:cNvSpPr/>
          <p:nvPr/>
        </p:nvSpPr>
        <p:spPr>
          <a:xfrm>
            <a:off x="727046" y="3810482"/>
            <a:ext cx="7661277" cy="417388"/>
          </a:xfrm>
          <a:prstGeom prst="round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2000" eaLnBrk="0" hangingPunct="0">
              <a:buClr>
                <a:schemeClr val="bg2">
                  <a:lumMod val="10000"/>
                </a:schemeClr>
              </a:buClr>
              <a:defRPr/>
            </a:pPr>
            <a:r>
              <a:rPr lang="pl-PL" sz="2000" dirty="0" err="1">
                <a:latin typeface="Arial" panose="020B0604020202020204" pitchFamily="34" charset="0"/>
                <a:cs typeface="Arial" panose="020B0604020202020204" pitchFamily="34" charset="0"/>
              </a:rPr>
              <a:t>M</a:t>
            </a:r>
            <a:r>
              <a:rPr lang="pl-PL" sz="2000" dirty="0" err="1" smtClean="0">
                <a:latin typeface="Arial" panose="020B0604020202020204" pitchFamily="34" charset="0"/>
                <a:cs typeface="Arial" panose="020B0604020202020204" pitchFamily="34" charset="0"/>
              </a:rPr>
              <a:t>ilitary</a:t>
            </a:r>
            <a:r>
              <a:rPr lang="pl-PL" sz="2000" dirty="0" smtClean="0">
                <a:latin typeface="Arial" panose="020B0604020202020204" pitchFamily="34" charset="0"/>
                <a:cs typeface="Arial" panose="020B0604020202020204" pitchFamily="34" charset="0"/>
              </a:rPr>
              <a:t> </a:t>
            </a:r>
            <a:r>
              <a:rPr lang="pl-PL" sz="2000" dirty="0" err="1" smtClean="0">
                <a:latin typeface="Arial" panose="020B0604020202020204" pitchFamily="34" charset="0"/>
                <a:cs typeface="Arial" panose="020B0604020202020204" pitchFamily="34" charset="0"/>
              </a:rPr>
              <a:t>terminology</a:t>
            </a:r>
            <a:r>
              <a:rPr lang="pl-PL" sz="2000" dirty="0">
                <a:latin typeface="Arial" panose="020B0604020202020204" pitchFamily="34" charset="0"/>
                <a:cs typeface="Arial" panose="020B0604020202020204" pitchFamily="34" charset="0"/>
              </a:rPr>
              <a:t> </a:t>
            </a:r>
            <a:r>
              <a:rPr lang="pl-PL" sz="2000" dirty="0" smtClean="0">
                <a:latin typeface="Arial" panose="020B0604020202020204" pitchFamily="34" charset="0"/>
                <a:cs typeface="Arial" panose="020B0604020202020204" pitchFamily="34" charset="0"/>
              </a:rPr>
              <a:t>&amp; </a:t>
            </a:r>
            <a:r>
              <a:rPr lang="pl-PL" sz="2000" dirty="0" err="1" smtClean="0">
                <a:latin typeface="Arial" panose="020B0604020202020204" pitchFamily="34" charset="0"/>
                <a:cs typeface="Arial" panose="020B0604020202020204" pitchFamily="34" charset="0"/>
              </a:rPr>
              <a:t>translation</a:t>
            </a:r>
            <a:endParaRPr lang="pl-PL" sz="2000" dirty="0">
              <a:latin typeface="Arial" panose="020B0604020202020204" pitchFamily="34" charset="0"/>
              <a:cs typeface="Arial" panose="020B0604020202020204" pitchFamily="34" charset="0"/>
            </a:endParaRPr>
          </a:p>
        </p:txBody>
      </p:sp>
      <p:sp>
        <p:nvSpPr>
          <p:cNvPr id="10" name="Prostokąt zaokrąglony 9"/>
          <p:cNvSpPr/>
          <p:nvPr/>
        </p:nvSpPr>
        <p:spPr>
          <a:xfrm>
            <a:off x="727047" y="2388462"/>
            <a:ext cx="7661277" cy="590235"/>
          </a:xfrm>
          <a:prstGeom prst="round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endParaRPr lang="pl-PL" sz="2000" dirty="0" smtClean="0">
              <a:latin typeface="Arial" panose="020B0604020202020204" pitchFamily="34" charset="0"/>
              <a:cs typeface="Arial" panose="020B0604020202020204" pitchFamily="34" charset="0"/>
            </a:endParaRPr>
          </a:p>
          <a:p>
            <a:pPr lvl="0" algn="ctr"/>
            <a:r>
              <a:rPr lang="pl-PL" sz="2000" dirty="0" err="1">
                <a:latin typeface="Arial" panose="020B0604020202020204" pitchFamily="34" charset="0"/>
                <a:cs typeface="Arial" panose="020B0604020202020204" pitchFamily="34" charset="0"/>
              </a:rPr>
              <a:t>R</a:t>
            </a:r>
            <a:r>
              <a:rPr lang="pl-PL" sz="2000" dirty="0" err="1" smtClean="0">
                <a:latin typeface="Arial" panose="020B0604020202020204" pitchFamily="34" charset="0"/>
                <a:cs typeface="Arial" panose="020B0604020202020204" pitchFamily="34" charset="0"/>
              </a:rPr>
              <a:t>atification</a:t>
            </a:r>
            <a:r>
              <a:rPr lang="pl-PL" sz="2000" dirty="0" smtClean="0">
                <a:latin typeface="Arial" panose="020B0604020202020204" pitchFamily="34" charset="0"/>
                <a:cs typeface="Arial" panose="020B0604020202020204" pitchFamily="34" charset="0"/>
              </a:rPr>
              <a:t> </a:t>
            </a:r>
            <a:r>
              <a:rPr lang="pl-PL" sz="2000" dirty="0">
                <a:latin typeface="Arial" panose="020B0604020202020204" pitchFamily="34" charset="0"/>
                <a:cs typeface="Arial" panose="020B0604020202020204" pitchFamily="34" charset="0"/>
              </a:rPr>
              <a:t>and </a:t>
            </a:r>
            <a:r>
              <a:rPr lang="pl-PL" sz="2000" dirty="0" err="1">
                <a:latin typeface="Arial" panose="020B0604020202020204" pitchFamily="34" charset="0"/>
                <a:cs typeface="Arial" panose="020B0604020202020204" pitchFamily="34" charset="0"/>
              </a:rPr>
              <a:t>implementation</a:t>
            </a:r>
            <a:r>
              <a:rPr lang="pl-PL" sz="2000" dirty="0">
                <a:latin typeface="Arial" panose="020B0604020202020204" pitchFamily="34" charset="0"/>
                <a:cs typeface="Arial" panose="020B0604020202020204" pitchFamily="34" charset="0"/>
              </a:rPr>
              <a:t> of NATO </a:t>
            </a:r>
            <a:r>
              <a:rPr lang="pl-PL" sz="2000" dirty="0" err="1">
                <a:latin typeface="Arial" panose="020B0604020202020204" pitchFamily="34" charset="0"/>
                <a:cs typeface="Arial" panose="020B0604020202020204" pitchFamily="34" charset="0"/>
              </a:rPr>
              <a:t>standardization</a:t>
            </a:r>
            <a:r>
              <a:rPr lang="pl-PL" sz="2000" dirty="0">
                <a:latin typeface="Arial" panose="020B0604020202020204" pitchFamily="34" charset="0"/>
                <a:cs typeface="Arial" panose="020B0604020202020204" pitchFamily="34" charset="0"/>
              </a:rPr>
              <a:t> </a:t>
            </a:r>
            <a:r>
              <a:rPr lang="pl-PL" sz="2000" dirty="0" err="1" smtClean="0">
                <a:latin typeface="Arial" panose="020B0604020202020204" pitchFamily="34" charset="0"/>
                <a:cs typeface="Arial" panose="020B0604020202020204" pitchFamily="34" charset="0"/>
              </a:rPr>
              <a:t>documents</a:t>
            </a:r>
            <a:r>
              <a:rPr lang="pl-PL" sz="2000" dirty="0" smtClean="0">
                <a:latin typeface="Arial" panose="020B0604020202020204" pitchFamily="34" charset="0"/>
                <a:cs typeface="Arial" panose="020B0604020202020204" pitchFamily="34" charset="0"/>
              </a:rPr>
              <a:t>   </a:t>
            </a:r>
            <a:r>
              <a:rPr lang="pl-PL" altLang="pl-PL" sz="1400" i="1" dirty="0" smtClean="0">
                <a:solidFill>
                  <a:prstClr val="white"/>
                </a:solidFill>
                <a:latin typeface="Arial" panose="020B0604020202020204" pitchFamily="34" charset="0"/>
                <a:cs typeface="Arial" panose="020B0604020202020204" pitchFamily="34" charset="0"/>
              </a:rPr>
              <a:t>(</a:t>
            </a:r>
            <a:r>
              <a:rPr lang="pl-PL" altLang="pl-PL" sz="1400" i="1" dirty="0" err="1" smtClean="0">
                <a:solidFill>
                  <a:prstClr val="white"/>
                </a:solidFill>
                <a:latin typeface="Arial" panose="020B0604020202020204" pitchFamily="34" charset="0"/>
                <a:cs typeface="Arial" panose="020B0604020202020204" pitchFamily="34" charset="0"/>
              </a:rPr>
              <a:t>coordination</a:t>
            </a:r>
            <a:r>
              <a:rPr lang="pl-PL" altLang="pl-PL" sz="1400" i="1" dirty="0" smtClean="0">
                <a:solidFill>
                  <a:prstClr val="white"/>
                </a:solidFill>
                <a:latin typeface="Arial" panose="020B0604020202020204" pitchFamily="34" charset="0"/>
                <a:cs typeface="Arial" panose="020B0604020202020204" pitchFamily="34" charset="0"/>
              </a:rPr>
              <a:t>)</a:t>
            </a:r>
            <a:endParaRPr lang="pl-PL" altLang="pl-PL" sz="1400" i="1" dirty="0">
              <a:solidFill>
                <a:prstClr val="white"/>
              </a:solidFill>
              <a:latin typeface="Arial" panose="020B0604020202020204" pitchFamily="34" charset="0"/>
              <a:cs typeface="Arial" panose="020B0604020202020204" pitchFamily="34" charset="0"/>
            </a:endParaRPr>
          </a:p>
          <a:p>
            <a:pPr algn="ctr" defTabSz="762000" eaLnBrk="0" hangingPunct="0">
              <a:buClr>
                <a:schemeClr val="bg2">
                  <a:lumMod val="10000"/>
                </a:schemeClr>
              </a:buClr>
              <a:defRPr/>
            </a:pPr>
            <a:r>
              <a:rPr lang="pl-PL" sz="2000" dirty="0" smtClean="0">
                <a:latin typeface="Arial" panose="020B0604020202020204" pitchFamily="34" charset="0"/>
                <a:cs typeface="Arial" panose="020B0604020202020204" pitchFamily="34" charset="0"/>
              </a:rPr>
              <a:t> </a:t>
            </a:r>
            <a:endParaRPr lang="pl-PL" sz="2000" dirty="0">
              <a:latin typeface="Arial" panose="020B0604020202020204" pitchFamily="34" charset="0"/>
              <a:cs typeface="Arial" panose="020B0604020202020204" pitchFamily="34" charset="0"/>
            </a:endParaRPr>
          </a:p>
        </p:txBody>
      </p:sp>
      <p:sp>
        <p:nvSpPr>
          <p:cNvPr id="3" name="Prostokąt zaokrąglony 2"/>
          <p:cNvSpPr/>
          <p:nvPr/>
        </p:nvSpPr>
        <p:spPr>
          <a:xfrm>
            <a:off x="727044" y="1596445"/>
            <a:ext cx="7661277" cy="678543"/>
          </a:xfrm>
          <a:prstGeom prst="round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pl-PL" altLang="pl-PL" sz="2000" dirty="0" err="1">
                <a:latin typeface="Arial" panose="020B0604020202020204" pitchFamily="34" charset="0"/>
                <a:cs typeface="Arial" panose="020B0604020202020204" pitchFamily="34" charset="0"/>
              </a:rPr>
              <a:t>L</a:t>
            </a:r>
            <a:r>
              <a:rPr lang="pl-PL" altLang="pl-PL" sz="2000" dirty="0" err="1" smtClean="0">
                <a:latin typeface="Arial" panose="020B0604020202020204" pitchFamily="34" charset="0"/>
                <a:cs typeface="Arial" panose="020B0604020202020204" pitchFamily="34" charset="0"/>
              </a:rPr>
              <a:t>egal</a:t>
            </a:r>
            <a:r>
              <a:rPr lang="pl-PL" altLang="pl-PL" sz="2000" dirty="0" smtClean="0">
                <a:latin typeface="Arial" panose="020B0604020202020204" pitchFamily="34" charset="0"/>
                <a:cs typeface="Arial" panose="020B0604020202020204" pitchFamily="34" charset="0"/>
              </a:rPr>
              <a:t> </a:t>
            </a:r>
            <a:r>
              <a:rPr lang="pl-PL" altLang="pl-PL" sz="2000" dirty="0" err="1">
                <a:latin typeface="Arial" panose="020B0604020202020204" pitchFamily="34" charset="0"/>
                <a:cs typeface="Arial" panose="020B0604020202020204" pitchFamily="34" charset="0"/>
              </a:rPr>
              <a:t>basis</a:t>
            </a:r>
            <a:r>
              <a:rPr lang="pl-PL" altLang="pl-PL" sz="2000" dirty="0">
                <a:latin typeface="Arial" panose="020B0604020202020204" pitchFamily="34" charset="0"/>
                <a:cs typeface="Arial" panose="020B0604020202020204" pitchFamily="34" charset="0"/>
              </a:rPr>
              <a:t> for </a:t>
            </a:r>
            <a:r>
              <a:rPr lang="pl-PL" altLang="pl-PL" sz="2000" dirty="0" err="1">
                <a:latin typeface="Arial" panose="020B0604020202020204" pitchFamily="34" charset="0"/>
                <a:cs typeface="Arial" panose="020B0604020202020204" pitchFamily="34" charset="0"/>
              </a:rPr>
              <a:t>defence</a:t>
            </a:r>
            <a:r>
              <a:rPr lang="pl-PL" altLang="pl-PL" sz="2000" dirty="0">
                <a:latin typeface="Arial" panose="020B0604020202020204" pitchFamily="34" charset="0"/>
                <a:cs typeface="Arial" panose="020B0604020202020204" pitchFamily="34" charset="0"/>
              </a:rPr>
              <a:t> </a:t>
            </a:r>
            <a:r>
              <a:rPr lang="pl-PL" altLang="pl-PL" sz="2000" dirty="0" err="1">
                <a:latin typeface="Arial" panose="020B0604020202020204" pitchFamily="34" charset="0"/>
                <a:cs typeface="Arial" panose="020B0604020202020204" pitchFamily="34" charset="0"/>
              </a:rPr>
              <a:t>standardization</a:t>
            </a:r>
            <a:r>
              <a:rPr lang="pl-PL" altLang="pl-PL" sz="2000" dirty="0">
                <a:latin typeface="Arial" panose="020B0604020202020204" pitchFamily="34" charset="0"/>
                <a:cs typeface="Arial" panose="020B0604020202020204" pitchFamily="34" charset="0"/>
              </a:rPr>
              <a:t> </a:t>
            </a:r>
          </a:p>
          <a:p>
            <a:pPr algn="ctr"/>
            <a:r>
              <a:rPr lang="pl-PL" altLang="pl-PL" sz="1400" i="1" dirty="0">
                <a:latin typeface="Arial" panose="020B0604020202020204" pitchFamily="34" charset="0"/>
                <a:cs typeface="Arial" panose="020B0604020202020204" pitchFamily="34" charset="0"/>
              </a:rPr>
              <a:t>(</a:t>
            </a:r>
            <a:r>
              <a:rPr lang="pl-PL" altLang="pl-PL" sz="1400" i="1" dirty="0" err="1">
                <a:latin typeface="Arial" panose="020B0604020202020204" pitchFamily="34" charset="0"/>
                <a:cs typeface="Arial" panose="020B0604020202020204" pitchFamily="34" charset="0"/>
              </a:rPr>
              <a:t>shaping</a:t>
            </a:r>
            <a:r>
              <a:rPr lang="pl-PL" altLang="pl-PL" sz="1400" i="1" dirty="0">
                <a:latin typeface="Arial" panose="020B0604020202020204" pitchFamily="34" charset="0"/>
                <a:cs typeface="Arial" panose="020B0604020202020204" pitchFamily="34" charset="0"/>
              </a:rPr>
              <a:t> the </a:t>
            </a:r>
            <a:r>
              <a:rPr lang="pl-PL" altLang="pl-PL" sz="1400" i="1" dirty="0" err="1">
                <a:latin typeface="Arial" panose="020B0604020202020204" pitchFamily="34" charset="0"/>
                <a:cs typeface="Arial" panose="020B0604020202020204" pitchFamily="34" charset="0"/>
              </a:rPr>
              <a:t>activity</a:t>
            </a:r>
            <a:r>
              <a:rPr lang="pl-PL" altLang="pl-PL" sz="1400" i="1" dirty="0">
                <a:latin typeface="Arial" panose="020B0604020202020204" pitchFamily="34" charset="0"/>
                <a:cs typeface="Arial" panose="020B0604020202020204" pitchFamily="34" charset="0"/>
              </a:rPr>
              <a:t> </a:t>
            </a:r>
            <a:r>
              <a:rPr lang="pl-PL" altLang="pl-PL" sz="1400" i="1" dirty="0" smtClean="0">
                <a:latin typeface="Arial" panose="020B0604020202020204" pitchFamily="34" charset="0"/>
                <a:cs typeface="Arial" panose="020B0604020202020204" pitchFamily="34" charset="0"/>
              </a:rPr>
              <a:t>model, </a:t>
            </a:r>
            <a:r>
              <a:rPr lang="pl-PL" altLang="pl-PL" sz="1400" i="1" dirty="0" err="1" smtClean="0">
                <a:latin typeface="Arial" panose="020B0604020202020204" pitchFamily="34" charset="0"/>
                <a:cs typeface="Arial" panose="020B0604020202020204" pitchFamily="34" charset="0"/>
              </a:rPr>
              <a:t>running</a:t>
            </a:r>
            <a:r>
              <a:rPr lang="pl-PL" altLang="pl-PL" sz="1400" i="1" dirty="0" smtClean="0">
                <a:latin typeface="Arial" panose="020B0604020202020204" pitchFamily="34" charset="0"/>
                <a:cs typeface="Arial" panose="020B0604020202020204" pitchFamily="34" charset="0"/>
              </a:rPr>
              <a:t> </a:t>
            </a:r>
            <a:r>
              <a:rPr lang="pl-PL" altLang="pl-PL" sz="1400" i="1" dirty="0" err="1" smtClean="0">
                <a:latin typeface="Arial" panose="020B0604020202020204" pitchFamily="34" charset="0"/>
                <a:cs typeface="Arial" panose="020B0604020202020204" pitchFamily="34" charset="0"/>
              </a:rPr>
              <a:t>contracts</a:t>
            </a:r>
            <a:r>
              <a:rPr lang="pl-PL" altLang="pl-PL" sz="1400" i="1" dirty="0" smtClean="0">
                <a:latin typeface="Arial" panose="020B0604020202020204" pitchFamily="34" charset="0"/>
                <a:cs typeface="Arial" panose="020B0604020202020204" pitchFamily="34" charset="0"/>
              </a:rPr>
              <a:t>)</a:t>
            </a:r>
            <a:endParaRPr lang="pl-PL" altLang="pl-PL" sz="1400" i="1" dirty="0">
              <a:latin typeface="Arial" panose="020B0604020202020204" pitchFamily="34" charset="0"/>
              <a:cs typeface="Arial" panose="020B0604020202020204" pitchFamily="34" charset="0"/>
            </a:endParaRPr>
          </a:p>
        </p:txBody>
      </p:sp>
      <p:sp>
        <p:nvSpPr>
          <p:cNvPr id="18434" name="Rectangle 2"/>
          <p:cNvSpPr>
            <a:spLocks noChangeArrowheads="1"/>
          </p:cNvSpPr>
          <p:nvPr/>
        </p:nvSpPr>
        <p:spPr bwMode="auto">
          <a:xfrm>
            <a:off x="0" y="881743"/>
            <a:ext cx="9144000" cy="457200"/>
          </a:xfrm>
          <a:prstGeom prst="rect">
            <a:avLst/>
          </a:prstGeom>
          <a:noFill/>
          <a:ln w="9525">
            <a:noFill/>
            <a:miter lim="800000"/>
            <a:headEnd/>
            <a:tailEnd/>
          </a:ln>
        </p:spPr>
        <p:txBody>
          <a:bodyPr lIns="92075" tIns="46038" rIns="92075" bIns="46038" anchor="ctr"/>
          <a:lstStyle/>
          <a:p>
            <a:pPr algn="ctr" defTabSz="762000" eaLnBrk="0" hangingPunct="0">
              <a:lnSpc>
                <a:spcPct val="70000"/>
              </a:lnSpc>
              <a:defRPr/>
            </a:pPr>
            <a:r>
              <a:rPr lang="pl-PL" sz="2400" i="1" dirty="0">
                <a:solidFill>
                  <a:srgbClr val="CC3300"/>
                </a:solidFill>
                <a:effectLst>
                  <a:outerShdw blurRad="38100" dist="38100" dir="2700000" algn="tl">
                    <a:srgbClr val="000000">
                      <a:alpha val="43137"/>
                    </a:srgbClr>
                  </a:outerShdw>
                </a:effectLst>
              </a:rPr>
              <a:t> </a:t>
            </a:r>
            <a:r>
              <a:rPr lang="pl-PL" sz="2000" i="1" dirty="0">
                <a:solidFill>
                  <a:srgbClr val="CC3300"/>
                </a:solidFill>
                <a:latin typeface="Arial" charset="0"/>
              </a:rPr>
              <a:t>WCNJiK ROLE IN DEFENCE STANDARDIZATION</a:t>
            </a:r>
          </a:p>
        </p:txBody>
      </p:sp>
      <p:sp>
        <p:nvSpPr>
          <p:cNvPr id="8" name="Prostokąt zaokrąglony 7"/>
          <p:cNvSpPr/>
          <p:nvPr/>
        </p:nvSpPr>
        <p:spPr>
          <a:xfrm>
            <a:off x="727042" y="4351841"/>
            <a:ext cx="7661277" cy="760933"/>
          </a:xfrm>
          <a:prstGeom prst="round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2000" eaLnBrk="0" hangingPunct="0">
              <a:buClr>
                <a:schemeClr val="bg2">
                  <a:lumMod val="10000"/>
                </a:schemeClr>
              </a:buClr>
              <a:defRPr/>
            </a:pPr>
            <a:r>
              <a:rPr lang="pl-PL" sz="2000" dirty="0" err="1">
                <a:latin typeface="Arial" panose="020B0604020202020204" pitchFamily="34" charset="0"/>
                <a:cs typeface="Arial" panose="020B0604020202020204" pitchFamily="34" charset="0"/>
              </a:rPr>
              <a:t>A</a:t>
            </a:r>
            <a:r>
              <a:rPr lang="pl-PL" sz="2000" dirty="0" err="1" smtClean="0">
                <a:latin typeface="Arial" panose="020B0604020202020204" pitchFamily="34" charset="0"/>
                <a:cs typeface="Arial" panose="020B0604020202020204" pitchFamily="34" charset="0"/>
              </a:rPr>
              <a:t>cquisition</a:t>
            </a:r>
            <a:r>
              <a:rPr lang="pl-PL" sz="2000" dirty="0" smtClean="0">
                <a:latin typeface="Arial" panose="020B0604020202020204" pitchFamily="34" charset="0"/>
                <a:cs typeface="Arial" panose="020B0604020202020204" pitchFamily="34" charset="0"/>
              </a:rPr>
              <a:t> </a:t>
            </a:r>
            <a:r>
              <a:rPr lang="pl-PL" sz="2000" dirty="0" err="1" smtClean="0">
                <a:latin typeface="Arial" panose="020B0604020202020204" pitchFamily="34" charset="0"/>
                <a:cs typeface="Arial" panose="020B0604020202020204" pitchFamily="34" charset="0"/>
              </a:rPr>
              <a:t>support</a:t>
            </a:r>
            <a:r>
              <a:rPr lang="pl-PL" sz="2000" dirty="0" smtClean="0">
                <a:latin typeface="Arial" panose="020B0604020202020204" pitchFamily="34" charset="0"/>
                <a:cs typeface="Arial" panose="020B0604020202020204" pitchFamily="34" charset="0"/>
              </a:rPr>
              <a:t> </a:t>
            </a:r>
            <a:r>
              <a:rPr lang="pl-PL" sz="2000" dirty="0">
                <a:latin typeface="Arial" panose="020B0604020202020204" pitchFamily="34" charset="0"/>
                <a:cs typeface="Arial" panose="020B0604020202020204" pitchFamily="34" charset="0"/>
              </a:rPr>
              <a:t/>
            </a:r>
            <a:br>
              <a:rPr lang="pl-PL" sz="2000" dirty="0">
                <a:latin typeface="Arial" panose="020B0604020202020204" pitchFamily="34" charset="0"/>
                <a:cs typeface="Arial" panose="020B0604020202020204" pitchFamily="34" charset="0"/>
              </a:rPr>
            </a:br>
            <a:r>
              <a:rPr lang="pl-PL" sz="1400" i="1" dirty="0" smtClean="0">
                <a:latin typeface="Arial" panose="020B0604020202020204" pitchFamily="34" charset="0"/>
                <a:cs typeface="Arial" panose="020B0604020202020204" pitchFamily="34" charset="0"/>
              </a:rPr>
              <a:t>(</a:t>
            </a:r>
            <a:r>
              <a:rPr lang="pl-PL" sz="1400" i="1" dirty="0" err="1" smtClean="0">
                <a:latin typeface="Arial" panose="020B0604020202020204" pitchFamily="34" charset="0"/>
                <a:cs typeface="Arial" panose="020B0604020202020204" pitchFamily="34" charset="0"/>
              </a:rPr>
              <a:t>standardization</a:t>
            </a:r>
            <a:r>
              <a:rPr lang="pl-PL" sz="1400" i="1" dirty="0" smtClean="0">
                <a:latin typeface="Arial" panose="020B0604020202020204" pitchFamily="34" charset="0"/>
                <a:cs typeface="Arial" panose="020B0604020202020204" pitchFamily="34" charset="0"/>
              </a:rPr>
              <a:t> helpdesk)</a:t>
            </a:r>
            <a:endParaRPr lang="pl-PL" sz="1400" i="1" dirty="0">
              <a:latin typeface="Arial" panose="020B0604020202020204" pitchFamily="34" charset="0"/>
              <a:cs typeface="Arial" panose="020B0604020202020204" pitchFamily="34" charset="0"/>
            </a:endParaRPr>
          </a:p>
        </p:txBody>
      </p:sp>
      <p:sp>
        <p:nvSpPr>
          <p:cNvPr id="13" name="Prostokąt zaokrąglony 12"/>
          <p:cNvSpPr/>
          <p:nvPr/>
        </p:nvSpPr>
        <p:spPr>
          <a:xfrm>
            <a:off x="727045" y="5977820"/>
            <a:ext cx="7661277" cy="625803"/>
          </a:xfrm>
          <a:prstGeom prst="round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2000" eaLnBrk="0" hangingPunct="0">
              <a:buClr>
                <a:schemeClr val="bg2">
                  <a:lumMod val="10000"/>
                </a:schemeClr>
              </a:buClr>
              <a:defRPr/>
            </a:pPr>
            <a:r>
              <a:rPr lang="pl-PL" sz="2000" dirty="0">
                <a:latin typeface="Arial" panose="020B0604020202020204" pitchFamily="34" charset="0"/>
                <a:cs typeface="Arial" panose="020B0604020202020204" pitchFamily="34" charset="0"/>
              </a:rPr>
              <a:t>C</a:t>
            </a:r>
            <a:r>
              <a:rPr lang="pl-PL" sz="2000" dirty="0" smtClean="0">
                <a:latin typeface="Arial" panose="020B0604020202020204" pitchFamily="34" charset="0"/>
                <a:cs typeface="Arial" panose="020B0604020202020204" pitchFamily="34" charset="0"/>
              </a:rPr>
              <a:t>o-</a:t>
            </a:r>
            <a:r>
              <a:rPr lang="pl-PL" sz="2000" dirty="0" err="1" smtClean="0">
                <a:latin typeface="Arial" panose="020B0604020202020204" pitchFamily="34" charset="0"/>
                <a:cs typeface="Arial" panose="020B0604020202020204" pitchFamily="34" charset="0"/>
              </a:rPr>
              <a:t>operation</a:t>
            </a:r>
            <a:r>
              <a:rPr lang="pl-PL" sz="2000" dirty="0" smtClean="0">
                <a:latin typeface="Arial" panose="020B0604020202020204" pitchFamily="34" charset="0"/>
                <a:cs typeface="Arial" panose="020B0604020202020204" pitchFamily="34" charset="0"/>
              </a:rPr>
              <a:t> with </a:t>
            </a:r>
            <a:r>
              <a:rPr lang="pl-PL" sz="2000" dirty="0" err="1" smtClean="0">
                <a:latin typeface="Arial" panose="020B0604020202020204" pitchFamily="34" charset="0"/>
                <a:cs typeface="Arial" panose="020B0604020202020204" pitchFamily="34" charset="0"/>
              </a:rPr>
              <a:t>national</a:t>
            </a:r>
            <a:r>
              <a:rPr lang="pl-PL" sz="2000" dirty="0" smtClean="0">
                <a:latin typeface="Arial" panose="020B0604020202020204" pitchFamily="34" charset="0"/>
                <a:cs typeface="Arial" panose="020B0604020202020204" pitchFamily="34" charset="0"/>
              </a:rPr>
              <a:t> </a:t>
            </a:r>
            <a:r>
              <a:rPr lang="pl-PL" sz="2000" dirty="0" err="1" smtClean="0">
                <a:latin typeface="Arial" panose="020B0604020202020204" pitchFamily="34" charset="0"/>
                <a:cs typeface="Arial" panose="020B0604020202020204" pitchFamily="34" charset="0"/>
              </a:rPr>
              <a:t>standardization</a:t>
            </a:r>
            <a:r>
              <a:rPr lang="pl-PL" sz="2000" dirty="0" smtClean="0">
                <a:latin typeface="Arial" panose="020B0604020202020204" pitchFamily="34" charset="0"/>
                <a:cs typeface="Arial" panose="020B0604020202020204" pitchFamily="34" charset="0"/>
              </a:rPr>
              <a:t> body</a:t>
            </a:r>
            <a:r>
              <a:rPr lang="pl-PL" sz="2000" dirty="0">
                <a:latin typeface="Arial" panose="020B0604020202020204" pitchFamily="34" charset="0"/>
                <a:cs typeface="Arial" panose="020B0604020202020204" pitchFamily="34" charset="0"/>
              </a:rPr>
              <a:t/>
            </a:r>
            <a:br>
              <a:rPr lang="pl-PL" sz="2000" dirty="0">
                <a:latin typeface="Arial" panose="020B0604020202020204" pitchFamily="34" charset="0"/>
                <a:cs typeface="Arial" panose="020B0604020202020204" pitchFamily="34" charset="0"/>
              </a:rPr>
            </a:br>
            <a:r>
              <a:rPr lang="pl-PL" sz="1400" i="1" dirty="0" smtClean="0">
                <a:latin typeface="Arial" panose="020B0604020202020204" pitchFamily="34" charset="0"/>
                <a:cs typeface="Arial" panose="020B0604020202020204" pitchFamily="34" charset="0"/>
              </a:rPr>
              <a:t>(</a:t>
            </a:r>
            <a:r>
              <a:rPr lang="pl-PL" sz="1400" i="1" dirty="0" err="1" smtClean="0">
                <a:latin typeface="Arial" panose="020B0604020202020204" pitchFamily="34" charset="0"/>
                <a:cs typeface="Arial" panose="020B0604020202020204" pitchFamily="34" charset="0"/>
              </a:rPr>
              <a:t>Polish</a:t>
            </a:r>
            <a:r>
              <a:rPr lang="pl-PL" sz="1400" i="1" dirty="0" smtClean="0">
                <a:latin typeface="Arial" panose="020B0604020202020204" pitchFamily="34" charset="0"/>
                <a:cs typeface="Arial" panose="020B0604020202020204" pitchFamily="34" charset="0"/>
              </a:rPr>
              <a:t> </a:t>
            </a:r>
            <a:r>
              <a:rPr lang="pl-PL" sz="1400" i="1" dirty="0" err="1" smtClean="0">
                <a:latin typeface="Arial" panose="020B0604020202020204" pitchFamily="34" charset="0"/>
                <a:cs typeface="Arial" panose="020B0604020202020204" pitchFamily="34" charset="0"/>
              </a:rPr>
              <a:t>Committee</a:t>
            </a:r>
            <a:r>
              <a:rPr lang="pl-PL" sz="1400" i="1" dirty="0" smtClean="0">
                <a:latin typeface="Arial" panose="020B0604020202020204" pitchFamily="34" charset="0"/>
                <a:cs typeface="Arial" panose="020B0604020202020204" pitchFamily="34" charset="0"/>
              </a:rPr>
              <a:t> for </a:t>
            </a:r>
            <a:r>
              <a:rPr lang="pl-PL" sz="1400" i="1" dirty="0" err="1" smtClean="0">
                <a:latin typeface="Arial" panose="020B0604020202020204" pitchFamily="34" charset="0"/>
                <a:cs typeface="Arial" panose="020B0604020202020204" pitchFamily="34" charset="0"/>
              </a:rPr>
              <a:t>Standardization</a:t>
            </a:r>
            <a:r>
              <a:rPr lang="pl-PL" sz="1400" i="1" dirty="0" smtClean="0">
                <a:latin typeface="Arial" panose="020B0604020202020204" pitchFamily="34" charset="0"/>
                <a:cs typeface="Arial" panose="020B0604020202020204" pitchFamily="34" charset="0"/>
              </a:rPr>
              <a:t>)</a:t>
            </a:r>
            <a:endParaRPr lang="pl-PL" sz="1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8874579"/>
      </p:ext>
    </p:extLst>
  </p:cSld>
  <p:clrMapOvr>
    <a:masterClrMapping/>
  </p:clrMapOvr>
  <p:transition spd="slow">
    <p:cover dir="l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3"/>
          <p:cNvSpPr txBox="1">
            <a:spLocks noChangeArrowheads="1"/>
          </p:cNvSpPr>
          <p:nvPr/>
        </p:nvSpPr>
        <p:spPr bwMode="auto">
          <a:xfrm>
            <a:off x="0" y="1295400"/>
            <a:ext cx="914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bg1"/>
                </a:solidFill>
                <a:latin typeface="Arial" pitchFamily="34" charset="0"/>
                <a:cs typeface="Arial" pitchFamily="34" charset="0"/>
              </a:defRPr>
            </a:lvl1pPr>
            <a:lvl2pPr marL="742950" indent="-285750" eaLnBrk="0" hangingPunct="0">
              <a:defRPr sz="1600" b="1">
                <a:solidFill>
                  <a:schemeClr val="bg1"/>
                </a:solidFill>
                <a:latin typeface="Arial" pitchFamily="34" charset="0"/>
                <a:cs typeface="Arial" pitchFamily="34" charset="0"/>
              </a:defRPr>
            </a:lvl2pPr>
            <a:lvl3pPr marL="1143000" indent="-228600" eaLnBrk="0" hangingPunct="0">
              <a:defRPr sz="1600" b="1">
                <a:solidFill>
                  <a:schemeClr val="bg1"/>
                </a:solidFill>
                <a:latin typeface="Arial" pitchFamily="34" charset="0"/>
                <a:cs typeface="Arial" pitchFamily="34" charset="0"/>
              </a:defRPr>
            </a:lvl3pPr>
            <a:lvl4pPr marL="1600200" indent="-228600" eaLnBrk="0" hangingPunct="0">
              <a:defRPr sz="1600" b="1">
                <a:solidFill>
                  <a:schemeClr val="bg1"/>
                </a:solidFill>
                <a:latin typeface="Arial" pitchFamily="34" charset="0"/>
                <a:cs typeface="Arial" pitchFamily="34" charset="0"/>
              </a:defRPr>
            </a:lvl4pPr>
            <a:lvl5pPr marL="2057400" indent="-228600" eaLnBrk="0" hangingPunct="0">
              <a:defRPr sz="16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600" b="1">
                <a:solidFill>
                  <a:schemeClr val="bg1"/>
                </a:solidFill>
                <a:latin typeface="Arial" pitchFamily="34" charset="0"/>
                <a:cs typeface="Arial" pitchFamily="34" charset="0"/>
              </a:defRPr>
            </a:lvl9pPr>
          </a:lstStyle>
          <a:p>
            <a:pPr algn="ctr">
              <a:spcBef>
                <a:spcPct val="50000"/>
              </a:spcBef>
            </a:pPr>
            <a:r>
              <a:rPr lang="pl-PL" altLang="pl-PL" sz="2000" i="1">
                <a:solidFill>
                  <a:srgbClr val="CC3300"/>
                </a:solidFill>
              </a:rPr>
              <a:t>IMPLEMENTATION</a:t>
            </a:r>
          </a:p>
        </p:txBody>
      </p:sp>
      <p:sp>
        <p:nvSpPr>
          <p:cNvPr id="38915" name="AutoShape 4"/>
          <p:cNvSpPr>
            <a:spLocks noChangeArrowheads="1"/>
          </p:cNvSpPr>
          <p:nvPr/>
        </p:nvSpPr>
        <p:spPr bwMode="auto">
          <a:xfrm>
            <a:off x="1000126" y="1981200"/>
            <a:ext cx="7143750" cy="781050"/>
          </a:xfrm>
          <a:prstGeom prst="roundRect">
            <a:avLst>
              <a:gd name="adj" fmla="val 16667"/>
            </a:avLst>
          </a:prstGeom>
          <a:solidFill>
            <a:schemeClr val="accent2">
              <a:lumMod val="40000"/>
              <a:lumOff val="60000"/>
            </a:schemeClr>
          </a:solidFill>
          <a:ln w="254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eaLnBrk="0" hangingPunct="0">
              <a:defRPr/>
            </a:pPr>
            <a:r>
              <a:rPr lang="pl-PL" altLang="pl-PL" sz="2000">
                <a:solidFill>
                  <a:schemeClr val="accent2">
                    <a:lumMod val="50000"/>
                  </a:schemeClr>
                </a:solidFill>
              </a:rPr>
              <a:t>Preliminary assessment of actions to be taken following</a:t>
            </a:r>
            <a:br>
              <a:rPr lang="pl-PL" altLang="pl-PL" sz="2000">
                <a:solidFill>
                  <a:schemeClr val="accent2">
                    <a:lumMod val="50000"/>
                  </a:schemeClr>
                </a:solidFill>
              </a:rPr>
            </a:br>
            <a:r>
              <a:rPr lang="pl-PL" altLang="pl-PL" sz="2000">
                <a:solidFill>
                  <a:schemeClr val="accent2">
                    <a:lumMod val="50000"/>
                  </a:schemeClr>
                </a:solidFill>
              </a:rPr>
              <a:t>ratification</a:t>
            </a:r>
          </a:p>
        </p:txBody>
      </p:sp>
      <p:sp>
        <p:nvSpPr>
          <p:cNvPr id="38916" name="AutoShape 5"/>
          <p:cNvSpPr>
            <a:spLocks noChangeArrowheads="1"/>
          </p:cNvSpPr>
          <p:nvPr/>
        </p:nvSpPr>
        <p:spPr bwMode="auto">
          <a:xfrm>
            <a:off x="1000126" y="2962274"/>
            <a:ext cx="7143750" cy="504825"/>
          </a:xfrm>
          <a:prstGeom prst="roundRect">
            <a:avLst>
              <a:gd name="adj" fmla="val 16667"/>
            </a:avLst>
          </a:prstGeom>
          <a:solidFill>
            <a:schemeClr val="accent2">
              <a:lumMod val="40000"/>
              <a:lumOff val="60000"/>
            </a:schemeClr>
          </a:solidFill>
          <a:ln w="254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eaLnBrk="0" hangingPunct="0">
              <a:defRPr/>
            </a:pPr>
            <a:r>
              <a:rPr lang="pl-PL" altLang="pl-PL" sz="2000" dirty="0" err="1">
                <a:solidFill>
                  <a:schemeClr val="accent2">
                    <a:lumMod val="50000"/>
                  </a:schemeClr>
                </a:solidFill>
              </a:rPr>
              <a:t>Assignment</a:t>
            </a:r>
            <a:r>
              <a:rPr lang="pl-PL" altLang="pl-PL" sz="2000" dirty="0">
                <a:solidFill>
                  <a:schemeClr val="accent2">
                    <a:lumMod val="50000"/>
                  </a:schemeClr>
                </a:solidFill>
              </a:rPr>
              <a:t> of </a:t>
            </a:r>
            <a:r>
              <a:rPr lang="pl-PL" altLang="pl-PL" sz="2000" dirty="0" err="1">
                <a:solidFill>
                  <a:schemeClr val="accent2">
                    <a:lumMod val="50000"/>
                  </a:schemeClr>
                </a:solidFill>
              </a:rPr>
              <a:t>tasks</a:t>
            </a:r>
            <a:r>
              <a:rPr lang="pl-PL" altLang="pl-PL" sz="2000" dirty="0">
                <a:solidFill>
                  <a:schemeClr val="accent2">
                    <a:lumMod val="50000"/>
                  </a:schemeClr>
                </a:solidFill>
              </a:rPr>
              <a:t> to </a:t>
            </a:r>
            <a:r>
              <a:rPr lang="pl-PL" altLang="pl-PL" sz="2000" dirty="0" err="1">
                <a:solidFill>
                  <a:schemeClr val="accent2">
                    <a:lumMod val="50000"/>
                  </a:schemeClr>
                </a:solidFill>
              </a:rPr>
              <a:t>executors</a:t>
            </a:r>
            <a:endParaRPr lang="pl-PL" altLang="pl-PL" sz="2000" dirty="0">
              <a:solidFill>
                <a:schemeClr val="accent2">
                  <a:lumMod val="50000"/>
                </a:schemeClr>
              </a:solidFill>
            </a:endParaRPr>
          </a:p>
        </p:txBody>
      </p:sp>
      <p:sp>
        <p:nvSpPr>
          <p:cNvPr id="38917" name="AutoShape 6"/>
          <p:cNvSpPr>
            <a:spLocks noChangeArrowheads="1"/>
          </p:cNvSpPr>
          <p:nvPr/>
        </p:nvSpPr>
        <p:spPr bwMode="auto">
          <a:xfrm>
            <a:off x="1000126" y="4424362"/>
            <a:ext cx="7143750" cy="490537"/>
          </a:xfrm>
          <a:prstGeom prst="roundRect">
            <a:avLst>
              <a:gd name="adj" fmla="val 16667"/>
            </a:avLst>
          </a:prstGeom>
          <a:solidFill>
            <a:schemeClr val="accent2">
              <a:lumMod val="40000"/>
              <a:lumOff val="60000"/>
            </a:schemeClr>
          </a:solidFill>
          <a:ln w="254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eaLnBrk="0" hangingPunct="0">
              <a:defRPr/>
            </a:pPr>
            <a:r>
              <a:rPr lang="pl-PL" altLang="pl-PL" sz="2000" dirty="0" err="1">
                <a:solidFill>
                  <a:schemeClr val="accent2">
                    <a:lumMod val="50000"/>
                  </a:schemeClr>
                </a:solidFill>
              </a:rPr>
              <a:t>Funds</a:t>
            </a:r>
            <a:r>
              <a:rPr lang="pl-PL" altLang="pl-PL" sz="2000" dirty="0">
                <a:solidFill>
                  <a:schemeClr val="accent2">
                    <a:lumMod val="50000"/>
                  </a:schemeClr>
                </a:solidFill>
              </a:rPr>
              <a:t> for </a:t>
            </a:r>
            <a:r>
              <a:rPr lang="pl-PL" altLang="pl-PL" sz="2000" dirty="0" err="1">
                <a:solidFill>
                  <a:schemeClr val="accent2">
                    <a:lumMod val="50000"/>
                  </a:schemeClr>
                </a:solidFill>
              </a:rPr>
              <a:t>tasks</a:t>
            </a:r>
            <a:endParaRPr lang="pl-PL" altLang="pl-PL" sz="2000" dirty="0">
              <a:solidFill>
                <a:schemeClr val="accent2">
                  <a:lumMod val="50000"/>
                </a:schemeClr>
              </a:solidFill>
            </a:endParaRPr>
          </a:p>
        </p:txBody>
      </p:sp>
      <p:sp>
        <p:nvSpPr>
          <p:cNvPr id="38918" name="AutoShape 7"/>
          <p:cNvSpPr>
            <a:spLocks noChangeArrowheads="1"/>
          </p:cNvSpPr>
          <p:nvPr/>
        </p:nvSpPr>
        <p:spPr bwMode="auto">
          <a:xfrm>
            <a:off x="1000126" y="5160962"/>
            <a:ext cx="7143750" cy="477837"/>
          </a:xfrm>
          <a:prstGeom prst="roundRect">
            <a:avLst>
              <a:gd name="adj" fmla="val 16667"/>
            </a:avLst>
          </a:prstGeom>
          <a:solidFill>
            <a:schemeClr val="accent2">
              <a:lumMod val="40000"/>
              <a:lumOff val="60000"/>
            </a:schemeClr>
          </a:solidFill>
          <a:ln w="254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eaLnBrk="0" hangingPunct="0">
              <a:defRPr/>
            </a:pPr>
            <a:r>
              <a:rPr lang="pl-PL" altLang="pl-PL" sz="2000" dirty="0" err="1">
                <a:solidFill>
                  <a:schemeClr val="accent2">
                    <a:lumMod val="50000"/>
                  </a:schemeClr>
                </a:solidFill>
              </a:rPr>
              <a:t>Implementation</a:t>
            </a:r>
            <a:r>
              <a:rPr lang="pl-PL" altLang="pl-PL" sz="2000" dirty="0">
                <a:solidFill>
                  <a:schemeClr val="accent2">
                    <a:lumMod val="50000"/>
                  </a:schemeClr>
                </a:solidFill>
              </a:rPr>
              <a:t> </a:t>
            </a:r>
            <a:r>
              <a:rPr lang="pl-PL" altLang="pl-PL" sz="2000" dirty="0" err="1" smtClean="0">
                <a:solidFill>
                  <a:schemeClr val="accent2">
                    <a:lumMod val="50000"/>
                  </a:schemeClr>
                </a:solidFill>
              </a:rPr>
              <a:t>requirements</a:t>
            </a:r>
            <a:r>
              <a:rPr lang="pl-PL" altLang="pl-PL" sz="2000" dirty="0" smtClean="0">
                <a:solidFill>
                  <a:schemeClr val="accent2">
                    <a:lumMod val="50000"/>
                  </a:schemeClr>
                </a:solidFill>
              </a:rPr>
              <a:t> </a:t>
            </a:r>
            <a:r>
              <a:rPr lang="pl-PL" altLang="pl-PL" sz="2000" dirty="0" err="1" smtClean="0">
                <a:solidFill>
                  <a:schemeClr val="accent2">
                    <a:lumMod val="50000"/>
                  </a:schemeClr>
                </a:solidFill>
              </a:rPr>
              <a:t>fulfiled</a:t>
            </a:r>
            <a:endParaRPr lang="pl-PL" altLang="pl-PL" sz="2000" dirty="0">
              <a:solidFill>
                <a:schemeClr val="accent2">
                  <a:lumMod val="50000"/>
                </a:schemeClr>
              </a:solidFill>
            </a:endParaRPr>
          </a:p>
        </p:txBody>
      </p:sp>
      <p:sp>
        <p:nvSpPr>
          <p:cNvPr id="38919" name="AutoShape 6"/>
          <p:cNvSpPr>
            <a:spLocks noChangeArrowheads="1"/>
          </p:cNvSpPr>
          <p:nvPr/>
        </p:nvSpPr>
        <p:spPr bwMode="auto">
          <a:xfrm>
            <a:off x="1000126" y="3670299"/>
            <a:ext cx="7143750" cy="511175"/>
          </a:xfrm>
          <a:prstGeom prst="roundRect">
            <a:avLst>
              <a:gd name="adj" fmla="val 16667"/>
            </a:avLst>
          </a:prstGeom>
          <a:solidFill>
            <a:schemeClr val="accent2">
              <a:lumMod val="40000"/>
              <a:lumOff val="60000"/>
            </a:schemeClr>
          </a:solidFill>
          <a:ln w="254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eaLnBrk="0" hangingPunct="0">
              <a:defRPr/>
            </a:pPr>
            <a:r>
              <a:rPr lang="pl-PL" altLang="pl-PL" sz="2000" dirty="0">
                <a:solidFill>
                  <a:schemeClr val="accent2">
                    <a:lumMod val="50000"/>
                  </a:schemeClr>
                </a:solidFill>
              </a:rPr>
              <a:t>Development of </a:t>
            </a:r>
            <a:r>
              <a:rPr lang="pl-PL" altLang="pl-PL" sz="2000" dirty="0" err="1">
                <a:solidFill>
                  <a:schemeClr val="accent2">
                    <a:lumMod val="50000"/>
                  </a:schemeClr>
                </a:solidFill>
              </a:rPr>
              <a:t>Defence</a:t>
            </a:r>
            <a:r>
              <a:rPr lang="pl-PL" altLang="pl-PL" sz="2000" dirty="0">
                <a:solidFill>
                  <a:schemeClr val="accent2">
                    <a:lumMod val="50000"/>
                  </a:schemeClr>
                </a:solidFill>
              </a:rPr>
              <a:t> Standard </a:t>
            </a:r>
            <a:r>
              <a:rPr lang="pl-PL" altLang="pl-PL" sz="2000" dirty="0" smtClean="0">
                <a:solidFill>
                  <a:schemeClr val="accent2">
                    <a:lumMod val="50000"/>
                  </a:schemeClr>
                </a:solidFill>
              </a:rPr>
              <a:t>/ </a:t>
            </a:r>
            <a:r>
              <a:rPr lang="pl-PL" altLang="pl-PL" sz="2000" dirty="0" err="1" smtClean="0">
                <a:solidFill>
                  <a:schemeClr val="accent2">
                    <a:lumMod val="50000"/>
                  </a:schemeClr>
                </a:solidFill>
              </a:rPr>
              <a:t>Executive</a:t>
            </a:r>
            <a:r>
              <a:rPr lang="pl-PL" altLang="pl-PL" sz="2000" dirty="0" smtClean="0">
                <a:solidFill>
                  <a:schemeClr val="accent2">
                    <a:lumMod val="50000"/>
                  </a:schemeClr>
                </a:solidFill>
              </a:rPr>
              <a:t> </a:t>
            </a:r>
            <a:r>
              <a:rPr lang="pl-PL" altLang="pl-PL" sz="2000" dirty="0" err="1" smtClean="0">
                <a:solidFill>
                  <a:schemeClr val="accent2">
                    <a:lumMod val="50000"/>
                  </a:schemeClr>
                </a:solidFill>
              </a:rPr>
              <a:t>Document</a:t>
            </a:r>
            <a:endParaRPr lang="pl-PL" altLang="pl-PL" sz="2000" dirty="0">
              <a:solidFill>
                <a:schemeClr val="accent2">
                  <a:lumMod val="50000"/>
                </a:schemeClr>
              </a:solidFill>
            </a:endParaRPr>
          </a:p>
        </p:txBody>
      </p:sp>
      <p:sp>
        <p:nvSpPr>
          <p:cNvPr id="8" name="AutoShape 7"/>
          <p:cNvSpPr>
            <a:spLocks noChangeArrowheads="1"/>
          </p:cNvSpPr>
          <p:nvPr/>
        </p:nvSpPr>
        <p:spPr bwMode="auto">
          <a:xfrm>
            <a:off x="1000126" y="5884862"/>
            <a:ext cx="7143750" cy="477837"/>
          </a:xfrm>
          <a:prstGeom prst="roundRect">
            <a:avLst>
              <a:gd name="adj" fmla="val 16667"/>
            </a:avLst>
          </a:prstGeom>
          <a:solidFill>
            <a:schemeClr val="accent2">
              <a:lumMod val="40000"/>
              <a:lumOff val="60000"/>
            </a:schemeClr>
          </a:solidFill>
          <a:ln w="254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eaLnBrk="0" hangingPunct="0">
              <a:defRPr/>
            </a:pPr>
            <a:r>
              <a:rPr lang="pl-PL" altLang="pl-PL" sz="2000" dirty="0" err="1">
                <a:solidFill>
                  <a:schemeClr val="accent2">
                    <a:lumMod val="50000"/>
                  </a:schemeClr>
                </a:solidFill>
              </a:rPr>
              <a:t>Implementation</a:t>
            </a:r>
            <a:r>
              <a:rPr lang="pl-PL" altLang="pl-PL" sz="2000" dirty="0">
                <a:solidFill>
                  <a:schemeClr val="accent2">
                    <a:lumMod val="50000"/>
                  </a:schemeClr>
                </a:solidFill>
              </a:rPr>
              <a:t> </a:t>
            </a:r>
            <a:r>
              <a:rPr lang="pl-PL" altLang="pl-PL" sz="2000" dirty="0" err="1">
                <a:solidFill>
                  <a:schemeClr val="accent2">
                    <a:lumMod val="50000"/>
                  </a:schemeClr>
                </a:solidFill>
              </a:rPr>
              <a:t>reply</a:t>
            </a:r>
            <a:endParaRPr lang="pl-PL" altLang="pl-PL" sz="2000" dirty="0">
              <a:solidFill>
                <a:schemeClr val="accent2">
                  <a:lumMod val="50000"/>
                </a:schemeClr>
              </a:solidFill>
            </a:endParaRPr>
          </a:p>
        </p:txBody>
      </p:sp>
    </p:spTree>
  </p:cSld>
  <p:clrMapOvr>
    <a:masterClrMapping/>
  </p:clrMapOvr>
  <p:transition spd="slow">
    <p:cover dir="l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250248" y="1306018"/>
            <a:ext cx="8603672" cy="4278094"/>
          </a:xfrm>
          <a:prstGeom prst="rect">
            <a:avLst/>
          </a:prstGeom>
        </p:spPr>
        <p:txBody>
          <a:bodyPr wrap="square">
            <a:spAutoFit/>
          </a:bodyPr>
          <a:lstStyle/>
          <a:p>
            <a:pPr>
              <a:spcAft>
                <a:spcPts val="600"/>
              </a:spcAft>
            </a:pPr>
            <a:r>
              <a:rPr lang="en-GB" sz="1800" dirty="0" smtClean="0">
                <a:solidFill>
                  <a:srgbClr val="0070C0"/>
                </a:solidFill>
                <a:latin typeface="Arial Black" pitchFamily="34" charset="0"/>
              </a:rPr>
              <a:t>GUIDANCE ON IMPLEMENTATION OF STANAGS</a:t>
            </a:r>
          </a:p>
          <a:p>
            <a:pPr>
              <a:spcAft>
                <a:spcPts val="600"/>
              </a:spcAft>
            </a:pPr>
            <a:endParaRPr lang="en-GB" dirty="0" smtClean="0">
              <a:solidFill>
                <a:srgbClr val="002060"/>
              </a:solidFill>
            </a:endParaRPr>
          </a:p>
          <a:p>
            <a:pPr algn="just">
              <a:spcAft>
                <a:spcPts val="600"/>
              </a:spcAft>
            </a:pPr>
            <a:r>
              <a:rPr lang="en-GB" dirty="0" smtClean="0">
                <a:solidFill>
                  <a:srgbClr val="002060"/>
                </a:solidFill>
              </a:rPr>
              <a:t>Implementation of STANAG means fulfilment of prescriptions/requirements detailed in a given NATO Standardization Agreement.</a:t>
            </a:r>
          </a:p>
          <a:p>
            <a:pPr algn="just">
              <a:spcAft>
                <a:spcPts val="600"/>
              </a:spcAft>
            </a:pPr>
            <a:endParaRPr lang="en-GB" dirty="0" smtClean="0">
              <a:solidFill>
                <a:srgbClr val="002060"/>
              </a:solidFill>
            </a:endParaRPr>
          </a:p>
          <a:p>
            <a:pPr algn="just">
              <a:spcAft>
                <a:spcPts val="600"/>
              </a:spcAft>
            </a:pPr>
            <a:r>
              <a:rPr lang="en-GB" dirty="0" smtClean="0">
                <a:solidFill>
                  <a:srgbClr val="002060"/>
                </a:solidFill>
              </a:rPr>
              <a:t>Implementation of STANAGs with the accompanying NATO standards is one of the Allies’ primary duties. </a:t>
            </a:r>
            <a:endParaRPr lang="pl-PL" dirty="0" smtClean="0">
              <a:solidFill>
                <a:srgbClr val="002060"/>
              </a:solidFill>
            </a:endParaRPr>
          </a:p>
          <a:p>
            <a:pPr algn="just">
              <a:spcAft>
                <a:spcPts val="600"/>
              </a:spcAft>
            </a:pPr>
            <a:endParaRPr lang="en-GB" dirty="0" smtClean="0">
              <a:solidFill>
                <a:srgbClr val="002060"/>
              </a:solidFill>
            </a:endParaRPr>
          </a:p>
          <a:p>
            <a:pPr algn="just">
              <a:spcAft>
                <a:spcPts val="600"/>
              </a:spcAft>
            </a:pPr>
            <a:r>
              <a:rPr lang="en-GB" dirty="0" smtClean="0">
                <a:solidFill>
                  <a:srgbClr val="002060"/>
                </a:solidFill>
              </a:rPr>
              <a:t>Implementation of STANAG with accompanying NATO standards implies their introduction into use in the MoD by normative documents (including defence standardization documents, doctrines, doctrinal documents, decisions, instructions, requirements related to a military equipment, etc.) and action in accordance with their prescriptions during exercises and operations and taking additional, necessary actions, e.g. modifications of educational system (with trainings and classes), military equipment’s purchase.</a:t>
            </a:r>
            <a:endParaRPr lang="en-GB" dirty="0">
              <a:solidFill>
                <a:srgbClr val="002060"/>
              </a:solidFill>
            </a:endParaRPr>
          </a:p>
        </p:txBody>
      </p:sp>
    </p:spTree>
    <p:extLst>
      <p:ext uri="{BB962C8B-B14F-4D97-AF65-F5344CB8AC3E}">
        <p14:creationId xmlns:p14="http://schemas.microsoft.com/office/powerpoint/2010/main" val="26718540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240723" y="937175"/>
            <a:ext cx="8603672" cy="5678478"/>
          </a:xfrm>
          <a:prstGeom prst="rect">
            <a:avLst/>
          </a:prstGeom>
        </p:spPr>
        <p:txBody>
          <a:bodyPr wrap="square">
            <a:spAutoFit/>
          </a:bodyPr>
          <a:lstStyle/>
          <a:p>
            <a:pPr algn="just">
              <a:spcAft>
                <a:spcPts val="600"/>
              </a:spcAft>
            </a:pPr>
            <a:r>
              <a:rPr lang="en-GB" sz="1800" dirty="0" smtClean="0">
                <a:solidFill>
                  <a:srgbClr val="002060"/>
                </a:solidFill>
              </a:rPr>
              <a:t>Implementation of operational STANAG can involve:</a:t>
            </a:r>
          </a:p>
          <a:p>
            <a:pPr marL="171450" indent="-171450" algn="just">
              <a:spcAft>
                <a:spcPts val="600"/>
              </a:spcAft>
              <a:buFont typeface="Arial" panose="020B0604020202020204" pitchFamily="34" charset="0"/>
              <a:buChar char="•"/>
            </a:pPr>
            <a:r>
              <a:rPr lang="en-GB" sz="1400" dirty="0" smtClean="0">
                <a:solidFill>
                  <a:srgbClr val="002060"/>
                </a:solidFill>
              </a:rPr>
              <a:t>necessary legal fixation in the military service; STANAG’s introduction into use in the MoD by an update (development) of normative documents, including standardization documents, doctrines, procedures and regulations,</a:t>
            </a:r>
          </a:p>
          <a:p>
            <a:pPr marL="171450" indent="-171450" algn="just">
              <a:spcAft>
                <a:spcPts val="600"/>
              </a:spcAft>
              <a:buFont typeface="Arial" panose="020B0604020202020204" pitchFamily="34" charset="0"/>
              <a:buChar char="•"/>
            </a:pPr>
            <a:r>
              <a:rPr lang="en-GB" sz="1400" dirty="0" smtClean="0">
                <a:solidFill>
                  <a:srgbClr val="002060"/>
                </a:solidFill>
              </a:rPr>
              <a:t>making STANAG available for personnel involved in actions covered by the document and their familiarization with its provisions,</a:t>
            </a:r>
          </a:p>
          <a:p>
            <a:pPr marL="171450" indent="-171450" algn="just">
              <a:spcAft>
                <a:spcPts val="600"/>
              </a:spcAft>
              <a:buFont typeface="Arial" panose="020B0604020202020204" pitchFamily="34" charset="0"/>
              <a:buChar char="•"/>
            </a:pPr>
            <a:r>
              <a:rPr lang="en-GB" sz="1400" dirty="0" smtClean="0">
                <a:solidFill>
                  <a:srgbClr val="002060"/>
                </a:solidFill>
              </a:rPr>
              <a:t>educational process and trainings’ update in accordance with the STANAG’s content,</a:t>
            </a:r>
          </a:p>
          <a:p>
            <a:pPr marL="171450" indent="-171450" algn="just">
              <a:spcAft>
                <a:spcPts val="1200"/>
              </a:spcAft>
              <a:buFont typeface="Arial" panose="020B0604020202020204" pitchFamily="34" charset="0"/>
              <a:buChar char="•"/>
            </a:pPr>
            <a:r>
              <a:rPr lang="en-GB" sz="1400" dirty="0" smtClean="0">
                <a:solidFill>
                  <a:srgbClr val="002060"/>
                </a:solidFill>
              </a:rPr>
              <a:t>use of the STANAG’s provisions during trainings and exercises, both on national and NATO levels.</a:t>
            </a:r>
          </a:p>
          <a:p>
            <a:pPr algn="just">
              <a:spcAft>
                <a:spcPts val="600"/>
              </a:spcAft>
            </a:pPr>
            <a:r>
              <a:rPr lang="en-GB" sz="1800" dirty="0" smtClean="0">
                <a:solidFill>
                  <a:srgbClr val="002060"/>
                </a:solidFill>
              </a:rPr>
              <a:t>Implementation of materiel STANAG can involve:</a:t>
            </a:r>
          </a:p>
          <a:p>
            <a:pPr marL="171450" indent="-171450" algn="just">
              <a:spcAft>
                <a:spcPts val="600"/>
              </a:spcAft>
              <a:buFont typeface="Arial" panose="020B0604020202020204" pitchFamily="34" charset="0"/>
              <a:buChar char="•"/>
            </a:pPr>
            <a:r>
              <a:rPr lang="en-GB" sz="1400" dirty="0" smtClean="0">
                <a:solidFill>
                  <a:srgbClr val="002060"/>
                </a:solidFill>
              </a:rPr>
              <a:t>necessary legal fixation in the military service; STANAG’s introduction into use in the MoD by an update (development) of normative documents, including standardization documents, and use in projects where it is quoted as requirement,</a:t>
            </a:r>
          </a:p>
          <a:p>
            <a:pPr marL="171450" indent="-171450" algn="just">
              <a:spcAft>
                <a:spcPts val="600"/>
              </a:spcAft>
              <a:buFont typeface="Arial" panose="020B0604020202020204" pitchFamily="34" charset="0"/>
              <a:buChar char="•"/>
            </a:pPr>
            <a:r>
              <a:rPr lang="en-GB" sz="1400" dirty="0" smtClean="0">
                <a:solidFill>
                  <a:srgbClr val="002060"/>
                </a:solidFill>
              </a:rPr>
              <a:t>military equipment purchase,</a:t>
            </a:r>
          </a:p>
          <a:p>
            <a:pPr marL="171450" indent="-171450" algn="just">
              <a:spcAft>
                <a:spcPts val="600"/>
              </a:spcAft>
              <a:buFont typeface="Arial" panose="020B0604020202020204" pitchFamily="34" charset="0"/>
              <a:buChar char="•"/>
            </a:pPr>
            <a:r>
              <a:rPr lang="en-GB" sz="1400" dirty="0" smtClean="0">
                <a:solidFill>
                  <a:srgbClr val="002060"/>
                </a:solidFill>
              </a:rPr>
              <a:t>making sure that STANAG is used in researches (if quoted in requirements), and military equipment fulfils requirements and characteristics defined in a STANAG,</a:t>
            </a:r>
          </a:p>
          <a:p>
            <a:pPr marL="171450" indent="-171450" algn="just">
              <a:spcAft>
                <a:spcPts val="600"/>
              </a:spcAft>
              <a:buFont typeface="Arial" panose="020B0604020202020204" pitchFamily="34" charset="0"/>
              <a:buChar char="•"/>
            </a:pPr>
            <a:r>
              <a:rPr lang="en-GB" sz="1400" dirty="0" smtClean="0">
                <a:solidFill>
                  <a:srgbClr val="002060"/>
                </a:solidFill>
              </a:rPr>
              <a:t>making sure that STANAG is used in research and verification programmes of military equipment,</a:t>
            </a:r>
          </a:p>
          <a:p>
            <a:pPr marL="171450" indent="-171450" algn="just">
              <a:spcAft>
                <a:spcPts val="600"/>
              </a:spcAft>
              <a:buFont typeface="Arial" panose="020B0604020202020204" pitchFamily="34" charset="0"/>
              <a:buChar char="•"/>
            </a:pPr>
            <a:r>
              <a:rPr lang="en-GB" sz="1400" dirty="0" smtClean="0">
                <a:solidFill>
                  <a:srgbClr val="002060"/>
                </a:solidFill>
              </a:rPr>
              <a:t>update of educational and training materials in accordance with a STANAG, in a way allowing </a:t>
            </a:r>
            <a:br>
              <a:rPr lang="en-GB" sz="1400" dirty="0" smtClean="0">
                <a:solidFill>
                  <a:srgbClr val="002060"/>
                </a:solidFill>
              </a:rPr>
            </a:br>
            <a:r>
              <a:rPr lang="en-GB" sz="1400" dirty="0" smtClean="0">
                <a:solidFill>
                  <a:srgbClr val="002060"/>
                </a:solidFill>
              </a:rPr>
              <a:t>a user to gain knowledge on how to optimally handle military equipment,</a:t>
            </a:r>
          </a:p>
          <a:p>
            <a:pPr marL="171450" indent="-171450" algn="just">
              <a:spcAft>
                <a:spcPts val="600"/>
              </a:spcAft>
              <a:buFont typeface="Arial" panose="020B0604020202020204" pitchFamily="34" charset="0"/>
              <a:buChar char="•"/>
            </a:pPr>
            <a:r>
              <a:rPr lang="en-GB" sz="1400" dirty="0" smtClean="0">
                <a:solidFill>
                  <a:srgbClr val="002060"/>
                </a:solidFill>
              </a:rPr>
              <a:t>use of military equipment in exercises for </a:t>
            </a:r>
            <a:r>
              <a:rPr lang="en-GB" sz="1400" dirty="0" err="1" smtClean="0">
                <a:solidFill>
                  <a:srgbClr val="002060"/>
                </a:solidFill>
              </a:rPr>
              <a:t>wh</a:t>
            </a:r>
            <a:r>
              <a:rPr lang="pl-PL" sz="1400" dirty="0" smtClean="0">
                <a:solidFill>
                  <a:srgbClr val="002060"/>
                </a:solidFill>
              </a:rPr>
              <a:t>ich</a:t>
            </a:r>
            <a:r>
              <a:rPr lang="en-GB" sz="1400" dirty="0" smtClean="0">
                <a:solidFill>
                  <a:srgbClr val="002060"/>
                </a:solidFill>
              </a:rPr>
              <a:t> it was intended and evaluation of its optimal utilization.</a:t>
            </a:r>
            <a:endParaRPr lang="en-GB" sz="1400" dirty="0">
              <a:solidFill>
                <a:srgbClr val="002060"/>
              </a:solidFill>
            </a:endParaRPr>
          </a:p>
        </p:txBody>
      </p:sp>
    </p:spTree>
    <p:extLst>
      <p:ext uri="{BB962C8B-B14F-4D97-AF65-F5344CB8AC3E}">
        <p14:creationId xmlns:p14="http://schemas.microsoft.com/office/powerpoint/2010/main" val="34999184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3"/>
          <p:cNvSpPr txBox="1">
            <a:spLocks noChangeArrowheads="1"/>
          </p:cNvSpPr>
          <p:nvPr/>
        </p:nvSpPr>
        <p:spPr bwMode="auto">
          <a:xfrm>
            <a:off x="0" y="906249"/>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bg1"/>
                </a:solidFill>
                <a:latin typeface="Arial" pitchFamily="34" charset="0"/>
                <a:cs typeface="Arial" pitchFamily="34" charset="0"/>
              </a:defRPr>
            </a:lvl1pPr>
            <a:lvl2pPr marL="742950" indent="-285750" eaLnBrk="0" hangingPunct="0">
              <a:defRPr sz="1600" b="1">
                <a:solidFill>
                  <a:schemeClr val="bg1"/>
                </a:solidFill>
                <a:latin typeface="Arial" pitchFamily="34" charset="0"/>
                <a:cs typeface="Arial" pitchFamily="34" charset="0"/>
              </a:defRPr>
            </a:lvl2pPr>
            <a:lvl3pPr marL="1143000" indent="-228600" eaLnBrk="0" hangingPunct="0">
              <a:defRPr sz="1600" b="1">
                <a:solidFill>
                  <a:schemeClr val="bg1"/>
                </a:solidFill>
                <a:latin typeface="Arial" pitchFamily="34" charset="0"/>
                <a:cs typeface="Arial" pitchFamily="34" charset="0"/>
              </a:defRPr>
            </a:lvl3pPr>
            <a:lvl4pPr marL="1600200" indent="-228600" eaLnBrk="0" hangingPunct="0">
              <a:defRPr sz="1600" b="1">
                <a:solidFill>
                  <a:schemeClr val="bg1"/>
                </a:solidFill>
                <a:latin typeface="Arial" pitchFamily="34" charset="0"/>
                <a:cs typeface="Arial" pitchFamily="34" charset="0"/>
              </a:defRPr>
            </a:lvl4pPr>
            <a:lvl5pPr marL="2057400" indent="-228600" eaLnBrk="0" hangingPunct="0">
              <a:defRPr sz="16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600" b="1">
                <a:solidFill>
                  <a:schemeClr val="bg1"/>
                </a:solidFill>
                <a:latin typeface="Arial" pitchFamily="34" charset="0"/>
                <a:cs typeface="Arial" pitchFamily="34" charset="0"/>
              </a:defRPr>
            </a:lvl9pPr>
          </a:lstStyle>
          <a:p>
            <a:pPr algn="ctr"/>
            <a:r>
              <a:rPr lang="pl-PL" altLang="pl-PL" sz="2000" i="1" dirty="0">
                <a:solidFill>
                  <a:srgbClr val="CC3300"/>
                </a:solidFill>
              </a:rPr>
              <a:t>RATIFICATION </a:t>
            </a:r>
            <a:r>
              <a:rPr lang="pl-PL" altLang="pl-PL" sz="2000" i="1" dirty="0" smtClean="0">
                <a:solidFill>
                  <a:srgbClr val="CC3300"/>
                </a:solidFill>
              </a:rPr>
              <a:t>AND IMPLEMENTATION – COORDINATION BY </a:t>
            </a:r>
            <a:r>
              <a:rPr lang="pl-PL" altLang="pl-PL" sz="2000" i="1" dirty="0" err="1" smtClean="0">
                <a:solidFill>
                  <a:srgbClr val="CC3300"/>
                </a:solidFill>
              </a:rPr>
              <a:t>WCNJiK</a:t>
            </a:r>
            <a:endParaRPr lang="pl-PL" altLang="pl-PL" sz="2000" i="1" dirty="0">
              <a:solidFill>
                <a:srgbClr val="CC3300"/>
              </a:solidFill>
            </a:endParaRPr>
          </a:p>
        </p:txBody>
      </p:sp>
      <p:sp>
        <p:nvSpPr>
          <p:cNvPr id="41988" name="AutoShape 5"/>
          <p:cNvSpPr>
            <a:spLocks noChangeArrowheads="1"/>
          </p:cNvSpPr>
          <p:nvPr/>
        </p:nvSpPr>
        <p:spPr bwMode="auto">
          <a:xfrm>
            <a:off x="411160" y="1576689"/>
            <a:ext cx="8281987" cy="685800"/>
          </a:xfrm>
          <a:prstGeom prst="roundRect">
            <a:avLst>
              <a:gd name="adj" fmla="val 16667"/>
            </a:avLst>
          </a:prstGeom>
          <a:solidFill>
            <a:schemeClr val="accent2">
              <a:lumMod val="40000"/>
              <a:lumOff val="60000"/>
            </a:schemeClr>
          </a:solidFill>
          <a:ln w="254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eaLnBrk="0" hangingPunct="0">
              <a:defRPr/>
            </a:pPr>
            <a:r>
              <a:rPr lang="pl-PL" altLang="pl-PL" sz="1800" dirty="0" smtClean="0">
                <a:solidFill>
                  <a:schemeClr val="accent2">
                    <a:lumMod val="50000"/>
                  </a:schemeClr>
                </a:solidFill>
              </a:rPr>
              <a:t>Update of </a:t>
            </a:r>
            <a:r>
              <a:rPr lang="pl-PL" altLang="pl-PL" sz="1800" dirty="0">
                <a:solidFill>
                  <a:schemeClr val="accent2">
                    <a:lumMod val="50000"/>
                  </a:schemeClr>
                </a:solidFill>
              </a:rPr>
              <a:t>policy and </a:t>
            </a:r>
            <a:r>
              <a:rPr lang="pl-PL" altLang="pl-PL" sz="1800" dirty="0" err="1">
                <a:solidFill>
                  <a:schemeClr val="accent2">
                    <a:lumMod val="50000"/>
                  </a:schemeClr>
                </a:solidFill>
              </a:rPr>
              <a:t>legal</a:t>
            </a:r>
            <a:r>
              <a:rPr lang="pl-PL" altLang="pl-PL" sz="1800" dirty="0">
                <a:solidFill>
                  <a:schemeClr val="accent2">
                    <a:lumMod val="50000"/>
                  </a:schemeClr>
                </a:solidFill>
              </a:rPr>
              <a:t> </a:t>
            </a:r>
            <a:r>
              <a:rPr lang="pl-PL" altLang="pl-PL" sz="1800" dirty="0" err="1">
                <a:solidFill>
                  <a:schemeClr val="accent2">
                    <a:lumMod val="50000"/>
                  </a:schemeClr>
                </a:solidFill>
              </a:rPr>
              <a:t>regulations</a:t>
            </a:r>
            <a:r>
              <a:rPr lang="pl-PL" altLang="pl-PL" sz="1800" dirty="0">
                <a:solidFill>
                  <a:schemeClr val="accent2">
                    <a:lumMod val="50000"/>
                  </a:schemeClr>
                </a:solidFill>
              </a:rPr>
              <a:t> for </a:t>
            </a:r>
            <a:r>
              <a:rPr lang="pl-PL" altLang="pl-PL" sz="1800" dirty="0" err="1">
                <a:solidFill>
                  <a:schemeClr val="accent2">
                    <a:lumMod val="50000"/>
                  </a:schemeClr>
                </a:solidFill>
              </a:rPr>
              <a:t>ratification</a:t>
            </a:r>
            <a:r>
              <a:rPr lang="pl-PL" altLang="pl-PL" sz="1800" dirty="0">
                <a:solidFill>
                  <a:schemeClr val="accent2">
                    <a:lumMod val="50000"/>
                  </a:schemeClr>
                </a:solidFill>
              </a:rPr>
              <a:t/>
            </a:r>
            <a:br>
              <a:rPr lang="pl-PL" altLang="pl-PL" sz="1800" dirty="0">
                <a:solidFill>
                  <a:schemeClr val="accent2">
                    <a:lumMod val="50000"/>
                  </a:schemeClr>
                </a:solidFill>
              </a:rPr>
            </a:br>
            <a:r>
              <a:rPr lang="pl-PL" altLang="pl-PL" sz="1800" dirty="0">
                <a:solidFill>
                  <a:schemeClr val="accent2">
                    <a:lumMod val="50000"/>
                  </a:schemeClr>
                </a:solidFill>
              </a:rPr>
              <a:t>and </a:t>
            </a:r>
            <a:r>
              <a:rPr lang="pl-PL" altLang="pl-PL" sz="1800" dirty="0" err="1">
                <a:solidFill>
                  <a:schemeClr val="accent2">
                    <a:lumMod val="50000"/>
                  </a:schemeClr>
                </a:solidFill>
              </a:rPr>
              <a:t>implementation</a:t>
            </a:r>
            <a:r>
              <a:rPr lang="pl-PL" altLang="pl-PL" sz="1800" dirty="0">
                <a:solidFill>
                  <a:schemeClr val="accent2">
                    <a:lumMod val="50000"/>
                  </a:schemeClr>
                </a:solidFill>
              </a:rPr>
              <a:t> </a:t>
            </a:r>
            <a:r>
              <a:rPr lang="pl-PL" altLang="pl-PL" sz="1800" dirty="0" err="1">
                <a:solidFill>
                  <a:schemeClr val="accent2">
                    <a:lumMod val="50000"/>
                  </a:schemeClr>
                </a:solidFill>
              </a:rPr>
              <a:t>processes</a:t>
            </a:r>
            <a:endParaRPr lang="pl-PL" altLang="pl-PL" sz="1800" dirty="0">
              <a:solidFill>
                <a:schemeClr val="accent2">
                  <a:lumMod val="50000"/>
                </a:schemeClr>
              </a:solidFill>
            </a:endParaRPr>
          </a:p>
        </p:txBody>
      </p:sp>
      <p:sp>
        <p:nvSpPr>
          <p:cNvPr id="41989" name="AutoShape 6"/>
          <p:cNvSpPr>
            <a:spLocks noChangeArrowheads="1"/>
          </p:cNvSpPr>
          <p:nvPr/>
        </p:nvSpPr>
        <p:spPr bwMode="auto">
          <a:xfrm>
            <a:off x="411159" y="2388363"/>
            <a:ext cx="8281987" cy="381000"/>
          </a:xfrm>
          <a:prstGeom prst="roundRect">
            <a:avLst>
              <a:gd name="adj" fmla="val 16667"/>
            </a:avLst>
          </a:prstGeom>
          <a:solidFill>
            <a:schemeClr val="accent2">
              <a:lumMod val="40000"/>
              <a:lumOff val="60000"/>
            </a:schemeClr>
          </a:solidFill>
          <a:ln w="254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eaLnBrk="0" hangingPunct="0">
              <a:defRPr/>
            </a:pPr>
            <a:r>
              <a:rPr lang="pl-PL" altLang="pl-PL" sz="1800" dirty="0">
                <a:solidFill>
                  <a:schemeClr val="accent2">
                    <a:lumMod val="50000"/>
                  </a:schemeClr>
                </a:solidFill>
              </a:rPr>
              <a:t>Programming and </a:t>
            </a:r>
            <a:r>
              <a:rPr lang="pl-PL" altLang="pl-PL" sz="1800" dirty="0" err="1">
                <a:solidFill>
                  <a:schemeClr val="accent2">
                    <a:lumMod val="50000"/>
                  </a:schemeClr>
                </a:solidFill>
              </a:rPr>
              <a:t>planning</a:t>
            </a:r>
            <a:r>
              <a:rPr lang="pl-PL" altLang="pl-PL" sz="1800" dirty="0">
                <a:solidFill>
                  <a:schemeClr val="accent2">
                    <a:lumMod val="50000"/>
                  </a:schemeClr>
                </a:solidFill>
              </a:rPr>
              <a:t> </a:t>
            </a:r>
            <a:r>
              <a:rPr lang="pl-PL" altLang="pl-PL" sz="1800" dirty="0" smtClean="0">
                <a:solidFill>
                  <a:schemeClr val="accent2">
                    <a:lumMod val="50000"/>
                  </a:schemeClr>
                </a:solidFill>
              </a:rPr>
              <a:t>of </a:t>
            </a:r>
            <a:r>
              <a:rPr lang="pl-PL" altLang="pl-PL" sz="1800" dirty="0" err="1" smtClean="0">
                <a:solidFill>
                  <a:schemeClr val="accent2">
                    <a:lumMod val="50000"/>
                  </a:schemeClr>
                </a:solidFill>
              </a:rPr>
              <a:t>standardization</a:t>
            </a:r>
            <a:r>
              <a:rPr lang="pl-PL" altLang="pl-PL" sz="1800" dirty="0" smtClean="0">
                <a:solidFill>
                  <a:schemeClr val="accent2">
                    <a:lumMod val="50000"/>
                  </a:schemeClr>
                </a:solidFill>
              </a:rPr>
              <a:t> </a:t>
            </a:r>
            <a:r>
              <a:rPr lang="pl-PL" altLang="pl-PL" sz="1800" dirty="0" err="1">
                <a:solidFill>
                  <a:schemeClr val="accent2">
                    <a:lumMod val="50000"/>
                  </a:schemeClr>
                </a:solidFill>
              </a:rPr>
              <a:t>works</a:t>
            </a:r>
            <a:r>
              <a:rPr lang="pl-PL" altLang="pl-PL" sz="1800" dirty="0">
                <a:solidFill>
                  <a:schemeClr val="accent2">
                    <a:lumMod val="50000"/>
                  </a:schemeClr>
                </a:solidFill>
              </a:rPr>
              <a:t> in the MOD</a:t>
            </a:r>
          </a:p>
        </p:txBody>
      </p:sp>
      <p:sp>
        <p:nvSpPr>
          <p:cNvPr id="41990" name="AutoShape 7"/>
          <p:cNvSpPr>
            <a:spLocks noChangeArrowheads="1"/>
          </p:cNvSpPr>
          <p:nvPr/>
        </p:nvSpPr>
        <p:spPr bwMode="auto">
          <a:xfrm>
            <a:off x="411158" y="2920074"/>
            <a:ext cx="8281987" cy="381000"/>
          </a:xfrm>
          <a:prstGeom prst="roundRect">
            <a:avLst>
              <a:gd name="adj" fmla="val 16667"/>
            </a:avLst>
          </a:prstGeom>
          <a:solidFill>
            <a:schemeClr val="accent2">
              <a:lumMod val="40000"/>
              <a:lumOff val="60000"/>
            </a:schemeClr>
          </a:solidFill>
          <a:ln w="254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eaLnBrk="0" hangingPunct="0">
              <a:defRPr/>
            </a:pPr>
            <a:r>
              <a:rPr lang="pl-PL" altLang="pl-PL" sz="1800" dirty="0" err="1">
                <a:solidFill>
                  <a:schemeClr val="accent2">
                    <a:lumMod val="50000"/>
                  </a:schemeClr>
                </a:solidFill>
              </a:rPr>
              <a:t>Securing</a:t>
            </a:r>
            <a:r>
              <a:rPr lang="pl-PL" altLang="pl-PL" sz="1800" dirty="0">
                <a:solidFill>
                  <a:schemeClr val="accent2">
                    <a:lumMod val="50000"/>
                  </a:schemeClr>
                </a:solidFill>
              </a:rPr>
              <a:t> </a:t>
            </a:r>
            <a:r>
              <a:rPr lang="pl-PL" altLang="pl-PL" sz="1800" dirty="0" err="1">
                <a:solidFill>
                  <a:schemeClr val="accent2">
                    <a:lumMod val="50000"/>
                  </a:schemeClr>
                </a:solidFill>
              </a:rPr>
              <a:t>funds</a:t>
            </a:r>
            <a:r>
              <a:rPr lang="pl-PL" altLang="pl-PL" sz="1800" dirty="0">
                <a:solidFill>
                  <a:schemeClr val="accent2">
                    <a:lumMod val="50000"/>
                  </a:schemeClr>
                </a:solidFill>
              </a:rPr>
              <a:t> for </a:t>
            </a:r>
            <a:r>
              <a:rPr lang="pl-PL" altLang="pl-PL" sz="1800" dirty="0" err="1">
                <a:solidFill>
                  <a:schemeClr val="accent2">
                    <a:lumMod val="50000"/>
                  </a:schemeClr>
                </a:solidFill>
              </a:rPr>
              <a:t>standardization</a:t>
            </a:r>
            <a:r>
              <a:rPr lang="pl-PL" altLang="pl-PL" sz="1800" dirty="0">
                <a:solidFill>
                  <a:schemeClr val="accent2">
                    <a:lumMod val="50000"/>
                  </a:schemeClr>
                </a:solidFill>
              </a:rPr>
              <a:t> </a:t>
            </a:r>
            <a:r>
              <a:rPr lang="pl-PL" altLang="pl-PL" sz="1800" dirty="0" err="1">
                <a:solidFill>
                  <a:schemeClr val="accent2">
                    <a:lumMod val="50000"/>
                  </a:schemeClr>
                </a:solidFill>
              </a:rPr>
              <a:t>works</a:t>
            </a:r>
            <a:endParaRPr lang="pl-PL" altLang="pl-PL" sz="1800" dirty="0">
              <a:solidFill>
                <a:schemeClr val="accent2">
                  <a:lumMod val="50000"/>
                </a:schemeClr>
              </a:solidFill>
            </a:endParaRPr>
          </a:p>
        </p:txBody>
      </p:sp>
      <p:sp>
        <p:nvSpPr>
          <p:cNvPr id="41991" name="AutoShape 8"/>
          <p:cNvSpPr>
            <a:spLocks noChangeArrowheads="1"/>
          </p:cNvSpPr>
          <p:nvPr/>
        </p:nvSpPr>
        <p:spPr bwMode="auto">
          <a:xfrm>
            <a:off x="411157" y="3436112"/>
            <a:ext cx="8281987" cy="409575"/>
          </a:xfrm>
          <a:prstGeom prst="roundRect">
            <a:avLst>
              <a:gd name="adj" fmla="val 16667"/>
            </a:avLst>
          </a:prstGeom>
          <a:solidFill>
            <a:schemeClr val="accent2">
              <a:lumMod val="40000"/>
              <a:lumOff val="60000"/>
            </a:schemeClr>
          </a:solidFill>
          <a:ln w="254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eaLnBrk="0" hangingPunct="0">
              <a:defRPr/>
            </a:pPr>
            <a:r>
              <a:rPr lang="pl-PL" altLang="pl-PL" sz="1800" dirty="0" err="1">
                <a:solidFill>
                  <a:schemeClr val="accent2">
                    <a:lumMod val="50000"/>
                  </a:schemeClr>
                </a:solidFill>
              </a:rPr>
              <a:t>Coordinating</a:t>
            </a:r>
            <a:r>
              <a:rPr lang="pl-PL" altLang="pl-PL" sz="1800" dirty="0">
                <a:solidFill>
                  <a:schemeClr val="accent2">
                    <a:lumMod val="50000"/>
                  </a:schemeClr>
                </a:solidFill>
              </a:rPr>
              <a:t> WKN and KT 176 </a:t>
            </a:r>
            <a:r>
              <a:rPr lang="pl-PL" altLang="pl-PL" sz="1800" dirty="0" err="1">
                <a:solidFill>
                  <a:schemeClr val="accent2">
                    <a:lumMod val="50000"/>
                  </a:schemeClr>
                </a:solidFill>
              </a:rPr>
              <a:t>activities</a:t>
            </a:r>
            <a:r>
              <a:rPr lang="pl-PL" altLang="pl-PL" sz="1800" dirty="0">
                <a:solidFill>
                  <a:schemeClr val="accent2">
                    <a:lumMod val="50000"/>
                  </a:schemeClr>
                </a:solidFill>
              </a:rPr>
              <a:t> (</a:t>
            </a:r>
            <a:r>
              <a:rPr lang="pl-PL" altLang="pl-PL" sz="1800" dirty="0" err="1">
                <a:solidFill>
                  <a:schemeClr val="accent2">
                    <a:lumMod val="50000"/>
                  </a:schemeClr>
                </a:solidFill>
              </a:rPr>
              <a:t>running</a:t>
            </a:r>
            <a:r>
              <a:rPr lang="pl-PL" altLang="pl-PL" sz="1800" dirty="0">
                <a:solidFill>
                  <a:schemeClr val="accent2">
                    <a:lumMod val="50000"/>
                  </a:schemeClr>
                </a:solidFill>
              </a:rPr>
              <a:t> the </a:t>
            </a:r>
            <a:r>
              <a:rPr lang="pl-PL" altLang="pl-PL" sz="1800" dirty="0" err="1">
                <a:solidFill>
                  <a:schemeClr val="accent2">
                    <a:lumMod val="50000"/>
                  </a:schemeClr>
                </a:solidFill>
              </a:rPr>
              <a:t>secretariats</a:t>
            </a:r>
            <a:r>
              <a:rPr lang="pl-PL" altLang="pl-PL" sz="1800" dirty="0">
                <a:solidFill>
                  <a:schemeClr val="accent2">
                    <a:lumMod val="50000"/>
                  </a:schemeClr>
                </a:solidFill>
              </a:rPr>
              <a:t>)</a:t>
            </a:r>
          </a:p>
        </p:txBody>
      </p:sp>
      <p:sp>
        <p:nvSpPr>
          <p:cNvPr id="41992" name="AutoShape 9"/>
          <p:cNvSpPr>
            <a:spLocks noChangeArrowheads="1"/>
          </p:cNvSpPr>
          <p:nvPr/>
        </p:nvSpPr>
        <p:spPr bwMode="auto">
          <a:xfrm>
            <a:off x="411156" y="4012375"/>
            <a:ext cx="8281987" cy="381000"/>
          </a:xfrm>
          <a:prstGeom prst="roundRect">
            <a:avLst>
              <a:gd name="adj" fmla="val 16667"/>
            </a:avLst>
          </a:prstGeom>
          <a:solidFill>
            <a:schemeClr val="accent2">
              <a:lumMod val="40000"/>
              <a:lumOff val="60000"/>
            </a:schemeClr>
          </a:solidFill>
          <a:ln w="254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eaLnBrk="0" hangingPunct="0">
              <a:defRPr/>
            </a:pPr>
            <a:r>
              <a:rPr lang="pl-PL" altLang="pl-PL" sz="1800" dirty="0" err="1">
                <a:solidFill>
                  <a:schemeClr val="accent2">
                    <a:lumMod val="50000"/>
                  </a:schemeClr>
                </a:solidFill>
              </a:rPr>
              <a:t>Participating</a:t>
            </a:r>
            <a:r>
              <a:rPr lang="pl-PL" altLang="pl-PL" sz="1800" dirty="0">
                <a:solidFill>
                  <a:schemeClr val="accent2">
                    <a:lumMod val="50000"/>
                  </a:schemeClr>
                </a:solidFill>
              </a:rPr>
              <a:t> in NATO </a:t>
            </a:r>
            <a:r>
              <a:rPr lang="pl-PL" altLang="pl-PL" sz="1800" dirty="0" smtClean="0">
                <a:solidFill>
                  <a:schemeClr val="accent2">
                    <a:lumMod val="50000"/>
                  </a:schemeClr>
                </a:solidFill>
              </a:rPr>
              <a:t>Stand. </a:t>
            </a:r>
            <a:r>
              <a:rPr lang="pl-PL" altLang="pl-PL" sz="1800" dirty="0" err="1">
                <a:solidFill>
                  <a:schemeClr val="accent2">
                    <a:lumMod val="50000"/>
                  </a:schemeClr>
                </a:solidFill>
              </a:rPr>
              <a:t>forums</a:t>
            </a:r>
            <a:r>
              <a:rPr lang="pl-PL" altLang="pl-PL" sz="1800" dirty="0">
                <a:solidFill>
                  <a:schemeClr val="accent2">
                    <a:lumMod val="50000"/>
                  </a:schemeClr>
                </a:solidFill>
              </a:rPr>
              <a:t> </a:t>
            </a:r>
            <a:r>
              <a:rPr lang="pl-PL" altLang="pl-PL" sz="1800" dirty="0" smtClean="0">
                <a:solidFill>
                  <a:schemeClr val="accent2">
                    <a:lumMod val="50000"/>
                  </a:schemeClr>
                </a:solidFill>
              </a:rPr>
              <a:t>(</a:t>
            </a:r>
            <a:r>
              <a:rPr lang="pl-PL" altLang="pl-PL" sz="1800" dirty="0" err="1" smtClean="0">
                <a:solidFill>
                  <a:schemeClr val="accent2">
                    <a:lumMod val="50000"/>
                  </a:schemeClr>
                </a:solidFill>
              </a:rPr>
              <a:t>mainly</a:t>
            </a:r>
            <a:r>
              <a:rPr lang="pl-PL" altLang="pl-PL" sz="1800" dirty="0" smtClean="0">
                <a:solidFill>
                  <a:schemeClr val="accent2">
                    <a:lumMod val="50000"/>
                  </a:schemeClr>
                </a:solidFill>
              </a:rPr>
              <a:t> CS)</a:t>
            </a:r>
            <a:endParaRPr lang="pl-PL" altLang="pl-PL" sz="1800" dirty="0">
              <a:solidFill>
                <a:schemeClr val="accent2">
                  <a:lumMod val="50000"/>
                </a:schemeClr>
              </a:solidFill>
            </a:endParaRPr>
          </a:p>
        </p:txBody>
      </p:sp>
      <p:sp>
        <p:nvSpPr>
          <p:cNvPr id="41993" name="AutoShape 10"/>
          <p:cNvSpPr>
            <a:spLocks noChangeArrowheads="1"/>
          </p:cNvSpPr>
          <p:nvPr/>
        </p:nvSpPr>
        <p:spPr bwMode="auto">
          <a:xfrm>
            <a:off x="411162" y="4506241"/>
            <a:ext cx="8281987" cy="763434"/>
          </a:xfrm>
          <a:prstGeom prst="roundRect">
            <a:avLst>
              <a:gd name="adj" fmla="val 16667"/>
            </a:avLst>
          </a:prstGeom>
          <a:solidFill>
            <a:schemeClr val="accent2">
              <a:lumMod val="40000"/>
              <a:lumOff val="60000"/>
            </a:schemeClr>
          </a:solidFill>
          <a:ln w="254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eaLnBrk="0" hangingPunct="0">
              <a:defRPr/>
            </a:pPr>
            <a:r>
              <a:rPr lang="pl-PL" altLang="pl-PL" sz="1800" dirty="0" err="1" smtClean="0">
                <a:solidFill>
                  <a:schemeClr val="accent2">
                    <a:lumMod val="50000"/>
                  </a:schemeClr>
                </a:solidFill>
              </a:rPr>
              <a:t>Cooperation</a:t>
            </a:r>
            <a:r>
              <a:rPr lang="pl-PL" altLang="pl-PL" sz="1800" dirty="0" smtClean="0">
                <a:solidFill>
                  <a:schemeClr val="accent2">
                    <a:lumMod val="50000"/>
                  </a:schemeClr>
                </a:solidFill>
              </a:rPr>
              <a:t> </a:t>
            </a:r>
            <a:r>
              <a:rPr lang="pl-PL" altLang="pl-PL" sz="1800" dirty="0">
                <a:solidFill>
                  <a:schemeClr val="accent2">
                    <a:lumMod val="50000"/>
                  </a:schemeClr>
                </a:solidFill>
              </a:rPr>
              <a:t>with </a:t>
            </a:r>
            <a:r>
              <a:rPr lang="pl-PL" altLang="pl-PL" sz="1800" dirty="0" smtClean="0">
                <a:solidFill>
                  <a:schemeClr val="accent2">
                    <a:lumMod val="50000"/>
                  </a:schemeClr>
                </a:solidFill>
              </a:rPr>
              <a:t>Stand. </a:t>
            </a:r>
            <a:r>
              <a:rPr lang="pl-PL" altLang="pl-PL" sz="1800" dirty="0" err="1">
                <a:solidFill>
                  <a:schemeClr val="accent2">
                    <a:lumMod val="50000"/>
                  </a:schemeClr>
                </a:solidFill>
              </a:rPr>
              <a:t>cells</a:t>
            </a:r>
            <a:r>
              <a:rPr lang="pl-PL" altLang="pl-PL" sz="1800" dirty="0">
                <a:solidFill>
                  <a:schemeClr val="accent2">
                    <a:lumMod val="50000"/>
                  </a:schemeClr>
                </a:solidFill>
              </a:rPr>
              <a:t> in the </a:t>
            </a:r>
            <a:r>
              <a:rPr lang="pl-PL" altLang="pl-PL" sz="1800" dirty="0" err="1">
                <a:solidFill>
                  <a:schemeClr val="accent2">
                    <a:lumMod val="50000"/>
                  </a:schemeClr>
                </a:solidFill>
              </a:rPr>
              <a:t>Armed</a:t>
            </a:r>
            <a:r>
              <a:rPr lang="pl-PL" altLang="pl-PL" sz="1800" dirty="0">
                <a:solidFill>
                  <a:schemeClr val="accent2">
                    <a:lumMod val="50000"/>
                  </a:schemeClr>
                </a:solidFill>
              </a:rPr>
              <a:t> </a:t>
            </a:r>
            <a:r>
              <a:rPr lang="pl-PL" altLang="pl-PL" sz="1800" dirty="0" err="1" smtClean="0">
                <a:solidFill>
                  <a:schemeClr val="accent2">
                    <a:lumMod val="50000"/>
                  </a:schemeClr>
                </a:solidFill>
              </a:rPr>
              <a:t>Forces</a:t>
            </a:r>
            <a:r>
              <a:rPr lang="pl-PL" altLang="pl-PL" sz="1800" dirty="0" smtClean="0">
                <a:solidFill>
                  <a:schemeClr val="accent2">
                    <a:lumMod val="50000"/>
                  </a:schemeClr>
                </a:solidFill>
              </a:rPr>
              <a:t> General </a:t>
            </a:r>
            <a:r>
              <a:rPr lang="pl-PL" altLang="pl-PL" sz="1800" dirty="0" err="1" smtClean="0">
                <a:solidFill>
                  <a:schemeClr val="accent2">
                    <a:lumMod val="50000"/>
                  </a:schemeClr>
                </a:solidFill>
              </a:rPr>
              <a:t>Command</a:t>
            </a:r>
            <a:r>
              <a:rPr lang="pl-PL" altLang="pl-PL" sz="1800" dirty="0" smtClean="0">
                <a:solidFill>
                  <a:schemeClr val="accent2">
                    <a:lumMod val="50000"/>
                  </a:schemeClr>
                </a:solidFill>
              </a:rPr>
              <a:t>, </a:t>
            </a:r>
          </a:p>
          <a:p>
            <a:pPr eaLnBrk="0" hangingPunct="0">
              <a:defRPr/>
            </a:pPr>
            <a:r>
              <a:rPr lang="pl-PL" altLang="pl-PL" sz="1800" dirty="0" smtClean="0">
                <a:solidFill>
                  <a:schemeClr val="accent2">
                    <a:lumMod val="50000"/>
                  </a:schemeClr>
                </a:solidFill>
              </a:rPr>
              <a:t>General </a:t>
            </a:r>
            <a:r>
              <a:rPr lang="pl-PL" altLang="pl-PL" sz="1800" dirty="0">
                <a:solidFill>
                  <a:schemeClr val="accent2">
                    <a:lumMod val="50000"/>
                  </a:schemeClr>
                </a:solidFill>
              </a:rPr>
              <a:t>Staff</a:t>
            </a:r>
            <a:r>
              <a:rPr lang="pl-PL" altLang="pl-PL" sz="1800" dirty="0" smtClean="0">
                <a:solidFill>
                  <a:schemeClr val="accent2">
                    <a:lumMod val="50000"/>
                  </a:schemeClr>
                </a:solidFill>
              </a:rPr>
              <a:t>, </a:t>
            </a:r>
            <a:r>
              <a:rPr lang="pl-PL" altLang="pl-PL" sz="1800" dirty="0" err="1" smtClean="0">
                <a:solidFill>
                  <a:schemeClr val="accent2">
                    <a:lumMod val="50000"/>
                  </a:schemeClr>
                </a:solidFill>
              </a:rPr>
              <a:t>Inspectorates</a:t>
            </a:r>
            <a:endParaRPr lang="pl-PL" altLang="pl-PL" sz="1800" dirty="0">
              <a:solidFill>
                <a:schemeClr val="accent2">
                  <a:lumMod val="50000"/>
                </a:schemeClr>
              </a:solidFill>
            </a:endParaRPr>
          </a:p>
        </p:txBody>
      </p:sp>
      <p:sp>
        <p:nvSpPr>
          <p:cNvPr id="41994" name="AutoShape 11"/>
          <p:cNvSpPr>
            <a:spLocks noChangeArrowheads="1"/>
          </p:cNvSpPr>
          <p:nvPr/>
        </p:nvSpPr>
        <p:spPr bwMode="auto">
          <a:xfrm>
            <a:off x="411162" y="5460175"/>
            <a:ext cx="8281987" cy="381000"/>
          </a:xfrm>
          <a:prstGeom prst="roundRect">
            <a:avLst>
              <a:gd name="adj" fmla="val 16667"/>
            </a:avLst>
          </a:prstGeom>
          <a:solidFill>
            <a:schemeClr val="accent2">
              <a:lumMod val="40000"/>
              <a:lumOff val="60000"/>
            </a:schemeClr>
          </a:solidFill>
          <a:ln w="254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eaLnBrk="0" hangingPunct="0">
              <a:defRPr/>
            </a:pPr>
            <a:r>
              <a:rPr lang="pl-PL" altLang="pl-PL" sz="1800" dirty="0" err="1" smtClean="0">
                <a:solidFill>
                  <a:schemeClr val="accent2">
                    <a:lumMod val="50000"/>
                  </a:schemeClr>
                </a:solidFill>
              </a:rPr>
              <a:t>Coordination</a:t>
            </a:r>
            <a:r>
              <a:rPr lang="pl-PL" altLang="pl-PL" sz="1800" dirty="0" smtClean="0">
                <a:solidFill>
                  <a:schemeClr val="accent2">
                    <a:lumMod val="50000"/>
                  </a:schemeClr>
                </a:solidFill>
              </a:rPr>
              <a:t> - the </a:t>
            </a:r>
            <a:r>
              <a:rPr lang="pl-PL" altLang="pl-PL" sz="1800" dirty="0" err="1">
                <a:solidFill>
                  <a:schemeClr val="accent2">
                    <a:lumMod val="50000"/>
                  </a:schemeClr>
                </a:solidFill>
              </a:rPr>
              <a:t>flow</a:t>
            </a:r>
            <a:r>
              <a:rPr lang="pl-PL" altLang="pl-PL" sz="1800" dirty="0">
                <a:solidFill>
                  <a:schemeClr val="accent2">
                    <a:lumMod val="50000"/>
                  </a:schemeClr>
                </a:solidFill>
              </a:rPr>
              <a:t> of </a:t>
            </a:r>
            <a:r>
              <a:rPr lang="pl-PL" altLang="pl-PL" sz="1800" dirty="0" err="1">
                <a:solidFill>
                  <a:schemeClr val="accent2">
                    <a:lumMod val="50000"/>
                  </a:schemeClr>
                </a:solidFill>
              </a:rPr>
              <a:t>ratification</a:t>
            </a:r>
            <a:r>
              <a:rPr lang="pl-PL" altLang="pl-PL" sz="1800" dirty="0">
                <a:solidFill>
                  <a:schemeClr val="accent2">
                    <a:lumMod val="50000"/>
                  </a:schemeClr>
                </a:solidFill>
              </a:rPr>
              <a:t>/</a:t>
            </a:r>
            <a:r>
              <a:rPr lang="pl-PL" altLang="pl-PL" sz="1800" dirty="0" err="1">
                <a:solidFill>
                  <a:schemeClr val="accent2">
                    <a:lumMod val="50000"/>
                  </a:schemeClr>
                </a:solidFill>
              </a:rPr>
              <a:t>implementation</a:t>
            </a:r>
            <a:r>
              <a:rPr lang="pl-PL" altLang="pl-PL" sz="1800" dirty="0">
                <a:solidFill>
                  <a:schemeClr val="accent2">
                    <a:lumMod val="50000"/>
                  </a:schemeClr>
                </a:solidFill>
              </a:rPr>
              <a:t> </a:t>
            </a:r>
            <a:r>
              <a:rPr lang="pl-PL" altLang="pl-PL" sz="1800" dirty="0" err="1">
                <a:solidFill>
                  <a:schemeClr val="accent2">
                    <a:lumMod val="50000"/>
                  </a:schemeClr>
                </a:solidFill>
              </a:rPr>
              <a:t>replies</a:t>
            </a:r>
            <a:r>
              <a:rPr lang="pl-PL" altLang="pl-PL" sz="1800" dirty="0">
                <a:solidFill>
                  <a:schemeClr val="accent2">
                    <a:lumMod val="50000"/>
                  </a:schemeClr>
                </a:solidFill>
              </a:rPr>
              <a:t> by the MOD</a:t>
            </a:r>
          </a:p>
        </p:txBody>
      </p:sp>
      <p:sp>
        <p:nvSpPr>
          <p:cNvPr id="41995" name="AutoShape 12"/>
          <p:cNvSpPr>
            <a:spLocks noChangeArrowheads="1"/>
          </p:cNvSpPr>
          <p:nvPr/>
        </p:nvSpPr>
        <p:spPr bwMode="auto">
          <a:xfrm>
            <a:off x="411162" y="5983743"/>
            <a:ext cx="8281987" cy="381000"/>
          </a:xfrm>
          <a:prstGeom prst="roundRect">
            <a:avLst>
              <a:gd name="adj" fmla="val 16667"/>
            </a:avLst>
          </a:prstGeom>
          <a:solidFill>
            <a:schemeClr val="accent2">
              <a:lumMod val="40000"/>
              <a:lumOff val="60000"/>
            </a:schemeClr>
          </a:solidFill>
          <a:ln w="254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eaLnBrk="0" hangingPunct="0">
              <a:defRPr/>
            </a:pPr>
            <a:r>
              <a:rPr lang="pl-PL" altLang="pl-PL" sz="1800" dirty="0" err="1">
                <a:solidFill>
                  <a:schemeClr val="accent2">
                    <a:lumMod val="50000"/>
                  </a:schemeClr>
                </a:solidFill>
              </a:rPr>
              <a:t>Maintaining</a:t>
            </a:r>
            <a:r>
              <a:rPr lang="pl-PL" altLang="pl-PL" sz="1800" dirty="0">
                <a:solidFill>
                  <a:schemeClr val="accent2">
                    <a:lumMod val="50000"/>
                  </a:schemeClr>
                </a:solidFill>
              </a:rPr>
              <a:t> </a:t>
            </a:r>
            <a:r>
              <a:rPr lang="pl-PL" altLang="pl-PL" sz="1800" dirty="0" err="1">
                <a:solidFill>
                  <a:schemeClr val="accent2">
                    <a:lumMod val="50000"/>
                  </a:schemeClr>
                </a:solidFill>
              </a:rPr>
              <a:t>ratification</a:t>
            </a:r>
            <a:r>
              <a:rPr lang="pl-PL" altLang="pl-PL" sz="1800" dirty="0">
                <a:solidFill>
                  <a:schemeClr val="accent2">
                    <a:lumMod val="50000"/>
                  </a:schemeClr>
                </a:solidFill>
              </a:rPr>
              <a:t> and </a:t>
            </a:r>
            <a:r>
              <a:rPr lang="pl-PL" altLang="pl-PL" sz="1800" dirty="0" err="1">
                <a:solidFill>
                  <a:schemeClr val="accent2">
                    <a:lumMod val="50000"/>
                  </a:schemeClr>
                </a:solidFill>
              </a:rPr>
              <a:t>implementation</a:t>
            </a:r>
            <a:r>
              <a:rPr lang="pl-PL" altLang="pl-PL" sz="1800" dirty="0">
                <a:solidFill>
                  <a:schemeClr val="accent2">
                    <a:lumMod val="50000"/>
                  </a:schemeClr>
                </a:solidFill>
              </a:rPr>
              <a:t> </a:t>
            </a:r>
            <a:r>
              <a:rPr lang="pl-PL" altLang="pl-PL" sz="1800" dirty="0" smtClean="0">
                <a:solidFill>
                  <a:schemeClr val="accent2">
                    <a:lumMod val="50000"/>
                  </a:schemeClr>
                </a:solidFill>
              </a:rPr>
              <a:t>data – e-</a:t>
            </a:r>
            <a:r>
              <a:rPr lang="pl-PL" altLang="pl-PL" sz="1800" dirty="0" err="1" smtClean="0">
                <a:solidFill>
                  <a:schemeClr val="accent2">
                    <a:lumMod val="50000"/>
                  </a:schemeClr>
                </a:solidFill>
              </a:rPr>
              <a:t>ratification</a:t>
            </a:r>
            <a:endParaRPr lang="pl-PL" altLang="pl-PL" sz="1800" dirty="0">
              <a:solidFill>
                <a:schemeClr val="accent2">
                  <a:lumMod val="50000"/>
                </a:schemeClr>
              </a:solidFill>
            </a:endParaRPr>
          </a:p>
        </p:txBody>
      </p:sp>
    </p:spTree>
  </p:cSld>
  <p:clrMapOvr>
    <a:masterClrMapping/>
  </p:clrMapOvr>
  <p:transition spd="slow">
    <p:cover dir="l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842" name="Text Box 2"/>
          <p:cNvSpPr txBox="1">
            <a:spLocks noChangeArrowheads="1"/>
          </p:cNvSpPr>
          <p:nvPr/>
        </p:nvSpPr>
        <p:spPr bwMode="auto">
          <a:xfrm>
            <a:off x="0" y="1450266"/>
            <a:ext cx="9144000" cy="1631216"/>
          </a:xfrm>
          <a:prstGeom prst="rect">
            <a:avLst/>
          </a:prstGeom>
          <a:noFill/>
          <a:ln w="12700">
            <a:noFill/>
            <a:miter lim="800000"/>
            <a:headEnd type="none" w="sm" len="sm"/>
            <a:tailEnd type="none" w="sm" len="sm"/>
          </a:ln>
          <a:effec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762000" eaLnBrk="0" hangingPunct="0">
              <a:defRPr/>
            </a:pPr>
            <a:r>
              <a:rPr lang="pl-PL" sz="4000" kern="0" spc="50" dirty="0" smtClean="0">
                <a:ln w="11430"/>
                <a:solidFill>
                  <a:srgbClr val="A50021"/>
                </a:solidFill>
                <a:effectLst>
                  <a:outerShdw blurRad="76200" dist="50800" dir="5400000" algn="tl" rotWithShape="0">
                    <a:srgbClr val="000000">
                      <a:alpha val="65000"/>
                    </a:srgbClr>
                  </a:outerShdw>
                </a:effectLst>
                <a:latin typeface="Arial Black" pitchFamily="34" charset="0"/>
              </a:rPr>
              <a:t>STANDARDIZATION TOOLS AND TRAININGS</a:t>
            </a:r>
          </a:p>
          <a:p>
            <a:pPr algn="ctr" defTabSz="762000" eaLnBrk="0" hangingPunct="0">
              <a:defRPr/>
            </a:pPr>
            <a:endParaRPr lang="pl-PL" sz="2000" i="1" kern="0" spc="50" dirty="0" smtClean="0">
              <a:ln w="11430"/>
              <a:solidFill>
                <a:srgbClr val="A50021"/>
              </a:solidFill>
              <a:effectLst>
                <a:outerShdw blurRad="76200" dist="50800" dir="5400000" algn="tl" rotWithShape="0">
                  <a:srgbClr val="000000">
                    <a:alpha val="65000"/>
                  </a:srgbClr>
                </a:outerShdw>
              </a:effectLst>
              <a:latin typeface="Arial Black" pitchFamily="34" charset="0"/>
              <a:ea typeface="+mj-ea"/>
              <a:cs typeface="+mj-cs"/>
            </a:endParaRPr>
          </a:p>
        </p:txBody>
      </p:sp>
      <p:sp>
        <p:nvSpPr>
          <p:cNvPr id="13315" name="Text Box 3"/>
          <p:cNvSpPr txBox="1">
            <a:spLocks noChangeArrowheads="1"/>
          </p:cNvSpPr>
          <p:nvPr/>
        </p:nvSpPr>
        <p:spPr bwMode="auto">
          <a:xfrm>
            <a:off x="4627563" y="5799138"/>
            <a:ext cx="1841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eaLnBrk="0" hangingPunct="0">
              <a:defRPr sz="1600" b="1">
                <a:solidFill>
                  <a:schemeClr val="bg1"/>
                </a:solidFill>
                <a:latin typeface="Arial" pitchFamily="34" charset="0"/>
                <a:cs typeface="Arial" pitchFamily="34" charset="0"/>
              </a:defRPr>
            </a:lvl1pPr>
            <a:lvl2pPr marL="742950" indent="-285750" defTabSz="762000" eaLnBrk="0" hangingPunct="0">
              <a:defRPr sz="1600" b="1">
                <a:solidFill>
                  <a:schemeClr val="bg1"/>
                </a:solidFill>
                <a:latin typeface="Arial" pitchFamily="34" charset="0"/>
                <a:cs typeface="Arial" pitchFamily="34" charset="0"/>
              </a:defRPr>
            </a:lvl2pPr>
            <a:lvl3pPr marL="1143000" indent="-228600" defTabSz="762000" eaLnBrk="0" hangingPunct="0">
              <a:defRPr sz="1600" b="1">
                <a:solidFill>
                  <a:schemeClr val="bg1"/>
                </a:solidFill>
                <a:latin typeface="Arial" pitchFamily="34" charset="0"/>
                <a:cs typeface="Arial" pitchFamily="34" charset="0"/>
              </a:defRPr>
            </a:lvl3pPr>
            <a:lvl4pPr marL="1600200" indent="-228600" defTabSz="762000" eaLnBrk="0" hangingPunct="0">
              <a:defRPr sz="1600" b="1">
                <a:solidFill>
                  <a:schemeClr val="bg1"/>
                </a:solidFill>
                <a:latin typeface="Arial" pitchFamily="34" charset="0"/>
                <a:cs typeface="Arial" pitchFamily="34" charset="0"/>
              </a:defRPr>
            </a:lvl4pPr>
            <a:lvl5pPr marL="2057400" indent="-228600" defTabSz="762000" eaLnBrk="0" hangingPunct="0">
              <a:defRPr sz="1600" b="1">
                <a:solidFill>
                  <a:schemeClr val="bg1"/>
                </a:solidFill>
                <a:latin typeface="Arial" pitchFamily="34" charset="0"/>
                <a:cs typeface="Arial" pitchFamily="34" charset="0"/>
              </a:defRPr>
            </a:lvl5pPr>
            <a:lvl6pPr marL="2514600" indent="-228600" defTabSz="762000"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defTabSz="762000"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defTabSz="762000"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defTabSz="762000" eaLnBrk="0" fontAlgn="base" hangingPunct="0">
              <a:spcBef>
                <a:spcPct val="0"/>
              </a:spcBef>
              <a:spcAft>
                <a:spcPct val="0"/>
              </a:spcAft>
              <a:defRPr sz="1600" b="1">
                <a:solidFill>
                  <a:schemeClr val="bg1"/>
                </a:solidFill>
                <a:latin typeface="Arial" pitchFamily="34" charset="0"/>
                <a:cs typeface="Arial" pitchFamily="34" charset="0"/>
              </a:defRPr>
            </a:lvl9pPr>
          </a:lstStyle>
          <a:p>
            <a:endParaRPr lang="en-GB" altLang="pl-PL" sz="800">
              <a:solidFill>
                <a:schemeClr val="tx1"/>
              </a:solidFill>
              <a:latin typeface="Times New Roman CE" pitchFamily="18" charset="0"/>
            </a:endParaRPr>
          </a:p>
        </p:txBody>
      </p:sp>
      <p:sp>
        <p:nvSpPr>
          <p:cNvPr id="13316" name="Rectangle 4"/>
          <p:cNvSpPr>
            <a:spLocks noChangeArrowheads="1"/>
          </p:cNvSpPr>
          <p:nvPr/>
        </p:nvSpPr>
        <p:spPr bwMode="auto">
          <a:xfrm>
            <a:off x="4430713" y="4114800"/>
            <a:ext cx="4221162"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defTabSz="762000" eaLnBrk="0" hangingPunct="0">
              <a:defRPr sz="1600" b="1">
                <a:solidFill>
                  <a:schemeClr val="bg1"/>
                </a:solidFill>
                <a:latin typeface="Arial" pitchFamily="34" charset="0"/>
                <a:cs typeface="Arial" pitchFamily="34" charset="0"/>
              </a:defRPr>
            </a:lvl1pPr>
            <a:lvl2pPr marL="742950" indent="-285750" defTabSz="762000" eaLnBrk="0" hangingPunct="0">
              <a:defRPr sz="1600" b="1">
                <a:solidFill>
                  <a:schemeClr val="bg1"/>
                </a:solidFill>
                <a:latin typeface="Arial" pitchFamily="34" charset="0"/>
                <a:cs typeface="Arial" pitchFamily="34" charset="0"/>
              </a:defRPr>
            </a:lvl2pPr>
            <a:lvl3pPr marL="1143000" indent="-228600" defTabSz="762000" eaLnBrk="0" hangingPunct="0">
              <a:defRPr sz="1600" b="1">
                <a:solidFill>
                  <a:schemeClr val="bg1"/>
                </a:solidFill>
                <a:latin typeface="Arial" pitchFamily="34" charset="0"/>
                <a:cs typeface="Arial" pitchFamily="34" charset="0"/>
              </a:defRPr>
            </a:lvl3pPr>
            <a:lvl4pPr marL="1600200" indent="-228600" defTabSz="762000" eaLnBrk="0" hangingPunct="0">
              <a:defRPr sz="1600" b="1">
                <a:solidFill>
                  <a:schemeClr val="bg1"/>
                </a:solidFill>
                <a:latin typeface="Arial" pitchFamily="34" charset="0"/>
                <a:cs typeface="Arial" pitchFamily="34" charset="0"/>
              </a:defRPr>
            </a:lvl4pPr>
            <a:lvl5pPr marL="2057400" indent="-228600" defTabSz="762000" eaLnBrk="0" hangingPunct="0">
              <a:defRPr sz="1600" b="1">
                <a:solidFill>
                  <a:schemeClr val="bg1"/>
                </a:solidFill>
                <a:latin typeface="Arial" pitchFamily="34" charset="0"/>
                <a:cs typeface="Arial" pitchFamily="34" charset="0"/>
              </a:defRPr>
            </a:lvl5pPr>
            <a:lvl6pPr marL="2514600" indent="-228600" defTabSz="762000"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defTabSz="762000"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defTabSz="762000"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defTabSz="762000" eaLnBrk="0" fontAlgn="base" hangingPunct="0">
              <a:spcBef>
                <a:spcPct val="0"/>
              </a:spcBef>
              <a:spcAft>
                <a:spcPct val="0"/>
              </a:spcAft>
              <a:defRPr sz="1600" b="1">
                <a:solidFill>
                  <a:schemeClr val="bg1"/>
                </a:solidFill>
                <a:latin typeface="Arial" pitchFamily="34" charset="0"/>
                <a:cs typeface="Arial" pitchFamily="34" charset="0"/>
              </a:defRPr>
            </a:lvl9pPr>
          </a:lstStyle>
          <a:p>
            <a:endParaRPr lang="en-GB" altLang="pl-PL" sz="2000" i="1">
              <a:solidFill>
                <a:srgbClr val="CC3300"/>
              </a:solidFill>
              <a:latin typeface="Comic Sans MS" pitchFamily="66" charset="0"/>
            </a:endParaRPr>
          </a:p>
        </p:txBody>
      </p:sp>
      <p:sp>
        <p:nvSpPr>
          <p:cNvPr id="13317" name="Text Box 6"/>
          <p:cNvSpPr txBox="1">
            <a:spLocks noChangeArrowheads="1"/>
          </p:cNvSpPr>
          <p:nvPr/>
        </p:nvSpPr>
        <p:spPr bwMode="auto">
          <a:xfrm>
            <a:off x="4627563" y="5799138"/>
            <a:ext cx="1841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eaLnBrk="0" hangingPunct="0">
              <a:defRPr sz="1600" b="1">
                <a:solidFill>
                  <a:schemeClr val="bg1"/>
                </a:solidFill>
                <a:latin typeface="Arial" pitchFamily="34" charset="0"/>
                <a:cs typeface="Arial" pitchFamily="34" charset="0"/>
              </a:defRPr>
            </a:lvl1pPr>
            <a:lvl2pPr marL="742950" indent="-285750" defTabSz="762000" eaLnBrk="0" hangingPunct="0">
              <a:defRPr sz="1600" b="1">
                <a:solidFill>
                  <a:schemeClr val="bg1"/>
                </a:solidFill>
                <a:latin typeface="Arial" pitchFamily="34" charset="0"/>
                <a:cs typeface="Arial" pitchFamily="34" charset="0"/>
              </a:defRPr>
            </a:lvl2pPr>
            <a:lvl3pPr marL="1143000" indent="-228600" defTabSz="762000" eaLnBrk="0" hangingPunct="0">
              <a:defRPr sz="1600" b="1">
                <a:solidFill>
                  <a:schemeClr val="bg1"/>
                </a:solidFill>
                <a:latin typeface="Arial" pitchFamily="34" charset="0"/>
                <a:cs typeface="Arial" pitchFamily="34" charset="0"/>
              </a:defRPr>
            </a:lvl3pPr>
            <a:lvl4pPr marL="1600200" indent="-228600" defTabSz="762000" eaLnBrk="0" hangingPunct="0">
              <a:defRPr sz="1600" b="1">
                <a:solidFill>
                  <a:schemeClr val="bg1"/>
                </a:solidFill>
                <a:latin typeface="Arial" pitchFamily="34" charset="0"/>
                <a:cs typeface="Arial" pitchFamily="34" charset="0"/>
              </a:defRPr>
            </a:lvl4pPr>
            <a:lvl5pPr marL="2057400" indent="-228600" defTabSz="762000" eaLnBrk="0" hangingPunct="0">
              <a:defRPr sz="1600" b="1">
                <a:solidFill>
                  <a:schemeClr val="bg1"/>
                </a:solidFill>
                <a:latin typeface="Arial" pitchFamily="34" charset="0"/>
                <a:cs typeface="Arial" pitchFamily="34" charset="0"/>
              </a:defRPr>
            </a:lvl5pPr>
            <a:lvl6pPr marL="2514600" indent="-228600" defTabSz="762000"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defTabSz="762000"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defTabSz="762000"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defTabSz="762000" eaLnBrk="0" fontAlgn="base" hangingPunct="0">
              <a:spcBef>
                <a:spcPct val="0"/>
              </a:spcBef>
              <a:spcAft>
                <a:spcPct val="0"/>
              </a:spcAft>
              <a:defRPr sz="1600" b="1">
                <a:solidFill>
                  <a:schemeClr val="bg1"/>
                </a:solidFill>
                <a:latin typeface="Arial" pitchFamily="34" charset="0"/>
                <a:cs typeface="Arial" pitchFamily="34" charset="0"/>
              </a:defRPr>
            </a:lvl9pPr>
          </a:lstStyle>
          <a:p>
            <a:endParaRPr lang="en-GB" altLang="pl-PL" sz="800">
              <a:solidFill>
                <a:schemeClr val="tx1"/>
              </a:solidFill>
              <a:latin typeface="Times New Roman CE" pitchFamily="18" charset="0"/>
            </a:endParaRPr>
          </a:p>
        </p:txBody>
      </p:sp>
      <p:pic>
        <p:nvPicPr>
          <p:cNvPr id="8" name="Obraz 7"/>
          <p:cNvPicPr>
            <a:picLocks noChangeAspect="1" noChangeArrowheads="1"/>
          </p:cNvPicPr>
          <p:nvPr/>
        </p:nvPicPr>
        <p:blipFill>
          <a:blip r:embed="rId3" cstate="print"/>
          <a:srcRect/>
          <a:stretch>
            <a:fillRect/>
          </a:stretch>
        </p:blipFill>
        <p:spPr bwMode="auto">
          <a:xfrm>
            <a:off x="3288506" y="3330478"/>
            <a:ext cx="2566988" cy="2522537"/>
          </a:xfrm>
          <a:prstGeom prst="rect">
            <a:avLst/>
          </a:prstGeom>
          <a:ln>
            <a:noFill/>
          </a:ln>
          <a:effectLst>
            <a:outerShdw blurRad="190500" algn="tl" rotWithShape="0">
              <a:srgbClr val="000000">
                <a:alpha val="70000"/>
              </a:srgbClr>
            </a:outerShdw>
          </a:effectLst>
          <a:extLst/>
        </p:spPr>
      </p:pic>
    </p:spTree>
    <p:extLst>
      <p:ext uri="{BB962C8B-B14F-4D97-AF65-F5344CB8AC3E}">
        <p14:creationId xmlns:p14="http://schemas.microsoft.com/office/powerpoint/2010/main" val="6158356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ole tekstowe 11"/>
          <p:cNvSpPr txBox="1"/>
          <p:nvPr/>
        </p:nvSpPr>
        <p:spPr>
          <a:xfrm>
            <a:off x="-1" y="980463"/>
            <a:ext cx="9144000" cy="400110"/>
          </a:xfrm>
          <a:prstGeom prst="rect">
            <a:avLst/>
          </a:prstGeom>
          <a:noFill/>
        </p:spPr>
        <p:txBody>
          <a:bodyPr wrap="square" rtlCol="0">
            <a:spAutoFit/>
          </a:bodyPr>
          <a:lstStyle/>
          <a:p>
            <a:pPr algn="ctr"/>
            <a:r>
              <a:rPr lang="pl-PL" sz="2000" i="1" dirty="0" smtClean="0">
                <a:solidFill>
                  <a:srgbClr val="CC3300"/>
                </a:solidFill>
              </a:rPr>
              <a:t>STANDARDIZATION SUPPORT</a:t>
            </a:r>
            <a:endParaRPr lang="pl-PL" sz="2000" i="1" dirty="0">
              <a:solidFill>
                <a:srgbClr val="CC3300"/>
              </a:solidFill>
            </a:endParaRPr>
          </a:p>
        </p:txBody>
      </p:sp>
      <p:sp>
        <p:nvSpPr>
          <p:cNvPr id="4" name="Prostokąt zaokrąglony 3"/>
          <p:cNvSpPr/>
          <p:nvPr/>
        </p:nvSpPr>
        <p:spPr>
          <a:xfrm>
            <a:off x="139849" y="1788221"/>
            <a:ext cx="8864301" cy="4873215"/>
          </a:xfrm>
          <a:prstGeom prst="roundRect">
            <a:avLst/>
          </a:prstGeom>
          <a:solidFill>
            <a:schemeClr val="bg1">
              <a:lumMod val="9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l-PL" dirty="0"/>
          </a:p>
        </p:txBody>
      </p:sp>
      <p:sp>
        <p:nvSpPr>
          <p:cNvPr id="5" name="pole tekstowe 4"/>
          <p:cNvSpPr txBox="1"/>
          <p:nvPr/>
        </p:nvSpPr>
        <p:spPr>
          <a:xfrm>
            <a:off x="491651" y="2177092"/>
            <a:ext cx="8001063" cy="4570482"/>
          </a:xfrm>
          <a:prstGeom prst="rect">
            <a:avLst/>
          </a:prstGeom>
          <a:noFill/>
        </p:spPr>
        <p:txBody>
          <a:bodyPr wrap="square" rtlCol="0">
            <a:spAutoFit/>
          </a:bodyPr>
          <a:lstStyle/>
          <a:p>
            <a:pPr marL="285750" indent="-285750" algn="just">
              <a:spcAft>
                <a:spcPts val="600"/>
              </a:spcAft>
              <a:buFont typeface="Wingdings" panose="05000000000000000000" pitchFamily="2" charset="2"/>
              <a:buChar char="§"/>
            </a:pPr>
            <a:r>
              <a:rPr lang="pl-PL" dirty="0" smtClean="0">
                <a:solidFill>
                  <a:srgbClr val="C00000"/>
                </a:solidFill>
                <a:latin typeface="Arial CE" pitchFamily="34" charset="0"/>
              </a:rPr>
              <a:t>NATO </a:t>
            </a:r>
            <a:r>
              <a:rPr lang="pl-PL" dirty="0" err="1" smtClean="0">
                <a:solidFill>
                  <a:srgbClr val="C00000"/>
                </a:solidFill>
                <a:latin typeface="Arial CE" pitchFamily="34" charset="0"/>
              </a:rPr>
              <a:t>Standardization</a:t>
            </a:r>
            <a:r>
              <a:rPr lang="pl-PL" dirty="0" smtClean="0">
                <a:solidFill>
                  <a:srgbClr val="C00000"/>
                </a:solidFill>
                <a:latin typeface="Arial CE" pitchFamily="34" charset="0"/>
              </a:rPr>
              <a:t> </a:t>
            </a:r>
            <a:r>
              <a:rPr lang="pl-PL" dirty="0" err="1" smtClean="0">
                <a:solidFill>
                  <a:srgbClr val="C00000"/>
                </a:solidFill>
                <a:latin typeface="Arial CE" pitchFamily="34" charset="0"/>
              </a:rPr>
              <a:t>Document</a:t>
            </a:r>
            <a:r>
              <a:rPr lang="pl-PL" dirty="0" smtClean="0">
                <a:solidFill>
                  <a:srgbClr val="C00000"/>
                </a:solidFill>
                <a:latin typeface="Arial CE" pitchFamily="34" charset="0"/>
              </a:rPr>
              <a:t> Database (NSDD) </a:t>
            </a:r>
            <a:r>
              <a:rPr lang="pl-PL" dirty="0" smtClean="0">
                <a:solidFill>
                  <a:schemeClr val="accent2">
                    <a:lumMod val="50000"/>
                  </a:schemeClr>
                </a:solidFill>
                <a:latin typeface="Arial CE" pitchFamily="34" charset="0"/>
              </a:rPr>
              <a:t>– </a:t>
            </a:r>
            <a:r>
              <a:rPr lang="pl-PL" dirty="0" err="1" smtClean="0">
                <a:solidFill>
                  <a:schemeClr val="accent2">
                    <a:lumMod val="50000"/>
                  </a:schemeClr>
                </a:solidFill>
                <a:latin typeface="Arial CE" pitchFamily="34" charset="0"/>
              </a:rPr>
              <a:t>after</a:t>
            </a:r>
            <a:r>
              <a:rPr lang="pl-PL" dirty="0" smtClean="0">
                <a:solidFill>
                  <a:schemeClr val="accent2">
                    <a:lumMod val="50000"/>
                  </a:schemeClr>
                </a:solidFill>
                <a:latin typeface="Arial CE" pitchFamily="34" charset="0"/>
              </a:rPr>
              <a:t> </a:t>
            </a:r>
            <a:r>
              <a:rPr lang="pl-PL" dirty="0" err="1" smtClean="0">
                <a:solidFill>
                  <a:schemeClr val="accent2">
                    <a:lumMod val="50000"/>
                  </a:schemeClr>
                </a:solidFill>
                <a:latin typeface="Arial CE" pitchFamily="34" charset="0"/>
              </a:rPr>
              <a:t>registration</a:t>
            </a:r>
            <a:r>
              <a:rPr lang="pl-PL" dirty="0" smtClean="0">
                <a:solidFill>
                  <a:schemeClr val="accent2">
                    <a:lumMod val="50000"/>
                  </a:schemeClr>
                </a:solidFill>
                <a:latin typeface="Arial CE" pitchFamily="34" charset="0"/>
              </a:rPr>
              <a:t> one </a:t>
            </a:r>
            <a:r>
              <a:rPr lang="pl-PL" dirty="0" err="1" smtClean="0">
                <a:solidFill>
                  <a:schemeClr val="accent2">
                    <a:lumMod val="50000"/>
                  </a:schemeClr>
                </a:solidFill>
                <a:latin typeface="Arial CE" pitchFamily="34" charset="0"/>
              </a:rPr>
              <a:t>has</a:t>
            </a:r>
            <a:r>
              <a:rPr lang="pl-PL" dirty="0" smtClean="0">
                <a:solidFill>
                  <a:schemeClr val="accent2">
                    <a:lumMod val="50000"/>
                  </a:schemeClr>
                </a:solidFill>
                <a:latin typeface="Arial CE" pitchFamily="34" charset="0"/>
              </a:rPr>
              <a:t> </a:t>
            </a:r>
            <a:r>
              <a:rPr lang="pl-PL" dirty="0" err="1" smtClean="0">
                <a:solidFill>
                  <a:schemeClr val="accent2">
                    <a:lumMod val="50000"/>
                  </a:schemeClr>
                </a:solidFill>
                <a:latin typeface="Arial CE" pitchFamily="34" charset="0"/>
              </a:rPr>
              <a:t>access</a:t>
            </a:r>
            <a:r>
              <a:rPr lang="pl-PL" dirty="0" smtClean="0">
                <a:solidFill>
                  <a:schemeClr val="accent2">
                    <a:lumMod val="50000"/>
                  </a:schemeClr>
                </a:solidFill>
                <a:latin typeface="Arial CE" pitchFamily="34" charset="0"/>
              </a:rPr>
              <a:t> to </a:t>
            </a:r>
            <a:r>
              <a:rPr lang="pl-PL" dirty="0" err="1" smtClean="0">
                <a:solidFill>
                  <a:schemeClr val="accent2">
                    <a:lumMod val="50000"/>
                  </a:schemeClr>
                </a:solidFill>
                <a:latin typeface="Arial CE" pitchFamily="34" charset="0"/>
              </a:rPr>
              <a:t>information</a:t>
            </a:r>
            <a:r>
              <a:rPr lang="pl-PL" dirty="0" smtClean="0">
                <a:solidFill>
                  <a:schemeClr val="accent2">
                    <a:lumMod val="50000"/>
                  </a:schemeClr>
                </a:solidFill>
                <a:latin typeface="Arial CE" pitchFamily="34" charset="0"/>
              </a:rPr>
              <a:t> </a:t>
            </a:r>
            <a:r>
              <a:rPr lang="pl-PL" dirty="0" err="1" smtClean="0">
                <a:solidFill>
                  <a:schemeClr val="accent2">
                    <a:lumMod val="50000"/>
                  </a:schemeClr>
                </a:solidFill>
                <a:latin typeface="Arial CE" pitchFamily="34" charset="0"/>
              </a:rPr>
              <a:t>about</a:t>
            </a:r>
            <a:r>
              <a:rPr lang="pl-PL" dirty="0" smtClean="0">
                <a:solidFill>
                  <a:schemeClr val="accent2">
                    <a:lumMod val="50000"/>
                  </a:schemeClr>
                </a:solidFill>
                <a:latin typeface="Arial CE" pitchFamily="34" charset="0"/>
              </a:rPr>
              <a:t> </a:t>
            </a:r>
            <a:r>
              <a:rPr lang="pl-PL" dirty="0" err="1" smtClean="0">
                <a:solidFill>
                  <a:schemeClr val="accent2">
                    <a:lumMod val="50000"/>
                  </a:schemeClr>
                </a:solidFill>
                <a:latin typeface="Arial CE" pitchFamily="34" charset="0"/>
              </a:rPr>
              <a:t>all</a:t>
            </a:r>
            <a:r>
              <a:rPr lang="pl-PL" dirty="0" smtClean="0">
                <a:solidFill>
                  <a:schemeClr val="accent2">
                    <a:lumMod val="50000"/>
                  </a:schemeClr>
                </a:solidFill>
                <a:latin typeface="Arial CE" pitchFamily="34" charset="0"/>
              </a:rPr>
              <a:t> </a:t>
            </a:r>
            <a:r>
              <a:rPr lang="pl-PL" dirty="0" err="1" smtClean="0">
                <a:solidFill>
                  <a:schemeClr val="accent2">
                    <a:lumMod val="50000"/>
                  </a:schemeClr>
                </a:solidFill>
                <a:latin typeface="Arial CE" pitchFamily="34" charset="0"/>
              </a:rPr>
              <a:t>standardization</a:t>
            </a:r>
            <a:r>
              <a:rPr lang="pl-PL" dirty="0" smtClean="0">
                <a:solidFill>
                  <a:schemeClr val="accent2">
                    <a:lumMod val="50000"/>
                  </a:schemeClr>
                </a:solidFill>
                <a:latin typeface="Arial CE" pitchFamily="34" charset="0"/>
              </a:rPr>
              <a:t> </a:t>
            </a:r>
            <a:r>
              <a:rPr lang="pl-PL" dirty="0" err="1" smtClean="0">
                <a:solidFill>
                  <a:schemeClr val="accent2">
                    <a:lumMod val="50000"/>
                  </a:schemeClr>
                </a:solidFill>
                <a:latin typeface="Arial CE" pitchFamily="34" charset="0"/>
              </a:rPr>
              <a:t>documents</a:t>
            </a:r>
            <a:r>
              <a:rPr lang="pl-PL" dirty="0" smtClean="0">
                <a:solidFill>
                  <a:schemeClr val="accent2">
                    <a:lumMod val="50000"/>
                  </a:schemeClr>
                </a:solidFill>
                <a:latin typeface="Arial CE" pitchFamily="34" charset="0"/>
              </a:rPr>
              <a:t> </a:t>
            </a:r>
            <a:r>
              <a:rPr lang="pl-PL" dirty="0" err="1" smtClean="0">
                <a:solidFill>
                  <a:schemeClr val="accent2">
                    <a:lumMod val="50000"/>
                  </a:schemeClr>
                </a:solidFill>
                <a:latin typeface="Arial CE" pitchFamily="34" charset="0"/>
              </a:rPr>
              <a:t>developed</a:t>
            </a:r>
            <a:r>
              <a:rPr lang="pl-PL" dirty="0" smtClean="0">
                <a:solidFill>
                  <a:schemeClr val="accent2">
                    <a:lumMod val="50000"/>
                  </a:schemeClr>
                </a:solidFill>
                <a:latin typeface="Arial CE" pitchFamily="34" charset="0"/>
              </a:rPr>
              <a:t> in NATO – </a:t>
            </a:r>
            <a:r>
              <a:rPr lang="pl-PL" dirty="0" err="1" smtClean="0">
                <a:solidFill>
                  <a:schemeClr val="accent2">
                    <a:lumMod val="50000"/>
                  </a:schemeClr>
                </a:solidFill>
                <a:latin typeface="Arial CE" pitchFamily="34" charset="0"/>
              </a:rPr>
              <a:t>possible</a:t>
            </a:r>
            <a:r>
              <a:rPr lang="pl-PL" dirty="0" smtClean="0">
                <a:solidFill>
                  <a:schemeClr val="accent2">
                    <a:lumMod val="50000"/>
                  </a:schemeClr>
                </a:solidFill>
                <a:latin typeface="Arial CE" pitchFamily="34" charset="0"/>
              </a:rPr>
              <a:t> </a:t>
            </a:r>
            <a:r>
              <a:rPr lang="pl-PL" dirty="0" err="1" smtClean="0">
                <a:solidFill>
                  <a:schemeClr val="accent2">
                    <a:lumMod val="50000"/>
                  </a:schemeClr>
                </a:solidFill>
                <a:latin typeface="Arial CE" pitchFamily="34" charset="0"/>
              </a:rPr>
              <a:t>downloading</a:t>
            </a:r>
            <a:r>
              <a:rPr lang="pl-PL" dirty="0" smtClean="0">
                <a:solidFill>
                  <a:schemeClr val="accent2">
                    <a:lumMod val="50000"/>
                  </a:schemeClr>
                </a:solidFill>
                <a:latin typeface="Arial CE" pitchFamily="34" charset="0"/>
              </a:rPr>
              <a:t> of </a:t>
            </a:r>
            <a:r>
              <a:rPr lang="pl-PL" dirty="0" err="1" smtClean="0">
                <a:solidFill>
                  <a:schemeClr val="accent2">
                    <a:lumMod val="50000"/>
                  </a:schemeClr>
                </a:solidFill>
                <a:latin typeface="Arial CE" pitchFamily="34" charset="0"/>
              </a:rPr>
              <a:t>unclassified</a:t>
            </a:r>
            <a:r>
              <a:rPr lang="pl-PL" dirty="0" smtClean="0">
                <a:solidFill>
                  <a:schemeClr val="accent2">
                    <a:lumMod val="50000"/>
                  </a:schemeClr>
                </a:solidFill>
                <a:latin typeface="Arial CE" pitchFamily="34" charset="0"/>
              </a:rPr>
              <a:t> </a:t>
            </a:r>
            <a:r>
              <a:rPr lang="pl-PL" dirty="0" err="1" smtClean="0">
                <a:solidFill>
                  <a:schemeClr val="accent2">
                    <a:lumMod val="50000"/>
                  </a:schemeClr>
                </a:solidFill>
                <a:latin typeface="Arial CE" pitchFamily="34" charset="0"/>
              </a:rPr>
              <a:t>standards</a:t>
            </a:r>
            <a:r>
              <a:rPr lang="pl-PL" dirty="0" smtClean="0">
                <a:solidFill>
                  <a:schemeClr val="accent2">
                    <a:lumMod val="50000"/>
                  </a:schemeClr>
                </a:solidFill>
                <a:latin typeface="Arial CE" pitchFamily="34" charset="0"/>
              </a:rPr>
              <a:t> – </a:t>
            </a:r>
            <a:r>
              <a:rPr lang="pl-PL" dirty="0" smtClean="0">
                <a:solidFill>
                  <a:srgbClr val="0070C0"/>
                </a:solidFill>
                <a:latin typeface="Arial CE" pitchFamily="34" charset="0"/>
              </a:rPr>
              <a:t>nso.nato.int</a:t>
            </a:r>
          </a:p>
          <a:p>
            <a:pPr algn="just">
              <a:spcAft>
                <a:spcPts val="600"/>
              </a:spcAft>
            </a:pPr>
            <a:endParaRPr lang="pl-PL" dirty="0" smtClean="0">
              <a:solidFill>
                <a:srgbClr val="0070C0"/>
              </a:solidFill>
              <a:latin typeface="Arial CE" pitchFamily="34" charset="0"/>
            </a:endParaRPr>
          </a:p>
          <a:p>
            <a:pPr marL="285750" indent="-285750" algn="just">
              <a:spcAft>
                <a:spcPts val="600"/>
              </a:spcAft>
              <a:buFont typeface="Wingdings" panose="05000000000000000000" pitchFamily="2" charset="2"/>
              <a:buChar char="§"/>
            </a:pPr>
            <a:r>
              <a:rPr lang="pl-PL" dirty="0" err="1" smtClean="0">
                <a:solidFill>
                  <a:srgbClr val="C00000"/>
                </a:solidFill>
                <a:latin typeface="Arial CE" pitchFamily="34" charset="0"/>
              </a:rPr>
              <a:t>Standardization</a:t>
            </a:r>
            <a:r>
              <a:rPr lang="pl-PL" dirty="0" smtClean="0">
                <a:solidFill>
                  <a:srgbClr val="C00000"/>
                </a:solidFill>
                <a:latin typeface="Arial CE" pitchFamily="34" charset="0"/>
              </a:rPr>
              <a:t> IT System (NSI) </a:t>
            </a:r>
            <a:r>
              <a:rPr lang="pl-PL" dirty="0" smtClean="0">
                <a:solidFill>
                  <a:schemeClr val="accent2">
                    <a:lumMod val="50000"/>
                  </a:schemeClr>
                </a:solidFill>
                <a:latin typeface="Arial CE" pitchFamily="34" charset="0"/>
              </a:rPr>
              <a:t>– </a:t>
            </a:r>
            <a:r>
              <a:rPr lang="pl-PL" dirty="0" err="1" smtClean="0">
                <a:solidFill>
                  <a:schemeClr val="accent2">
                    <a:lumMod val="50000"/>
                  </a:schemeClr>
                </a:solidFill>
                <a:latin typeface="Arial CE" pitchFamily="34" charset="0"/>
              </a:rPr>
              <a:t>access</a:t>
            </a:r>
            <a:r>
              <a:rPr lang="pl-PL" dirty="0" smtClean="0">
                <a:solidFill>
                  <a:schemeClr val="accent2">
                    <a:lumMod val="50000"/>
                  </a:schemeClr>
                </a:solidFill>
                <a:latin typeface="Arial CE" pitchFamily="34" charset="0"/>
              </a:rPr>
              <a:t> to </a:t>
            </a:r>
            <a:r>
              <a:rPr lang="pl-PL" dirty="0" err="1" smtClean="0">
                <a:solidFill>
                  <a:schemeClr val="accent2">
                    <a:lumMod val="50000"/>
                  </a:schemeClr>
                </a:solidFill>
                <a:latin typeface="Arial CE" pitchFamily="34" charset="0"/>
              </a:rPr>
              <a:t>information</a:t>
            </a:r>
            <a:r>
              <a:rPr lang="pl-PL" dirty="0" smtClean="0">
                <a:solidFill>
                  <a:schemeClr val="accent2">
                    <a:lumMod val="50000"/>
                  </a:schemeClr>
                </a:solidFill>
                <a:latin typeface="Arial CE" pitchFamily="34" charset="0"/>
              </a:rPr>
              <a:t> </a:t>
            </a:r>
            <a:r>
              <a:rPr lang="pl-PL" dirty="0" err="1" smtClean="0">
                <a:solidFill>
                  <a:schemeClr val="accent2">
                    <a:lumMod val="50000"/>
                  </a:schemeClr>
                </a:solidFill>
                <a:latin typeface="Arial CE" pitchFamily="34" charset="0"/>
              </a:rPr>
              <a:t>about</a:t>
            </a:r>
            <a:r>
              <a:rPr lang="pl-PL" dirty="0" smtClean="0">
                <a:solidFill>
                  <a:schemeClr val="accent2">
                    <a:lumMod val="50000"/>
                  </a:schemeClr>
                </a:solidFill>
                <a:latin typeface="Arial CE" pitchFamily="34" charset="0"/>
              </a:rPr>
              <a:t> </a:t>
            </a:r>
            <a:r>
              <a:rPr lang="pl-PL" dirty="0" err="1" smtClean="0">
                <a:solidFill>
                  <a:schemeClr val="accent2">
                    <a:lumMod val="50000"/>
                  </a:schemeClr>
                </a:solidFill>
                <a:latin typeface="Arial CE" pitchFamily="34" charset="0"/>
              </a:rPr>
              <a:t>all</a:t>
            </a:r>
            <a:r>
              <a:rPr lang="pl-PL" dirty="0" smtClean="0">
                <a:solidFill>
                  <a:schemeClr val="accent2">
                    <a:lumMod val="50000"/>
                  </a:schemeClr>
                </a:solidFill>
                <a:latin typeface="Arial CE" pitchFamily="34" charset="0"/>
              </a:rPr>
              <a:t> </a:t>
            </a:r>
            <a:r>
              <a:rPr lang="pl-PL" dirty="0" err="1" smtClean="0">
                <a:solidFill>
                  <a:schemeClr val="accent2">
                    <a:lumMod val="50000"/>
                  </a:schemeClr>
                </a:solidFill>
                <a:latin typeface="Arial CE" pitchFamily="34" charset="0"/>
              </a:rPr>
              <a:t>current</a:t>
            </a:r>
            <a:r>
              <a:rPr lang="pl-PL" dirty="0" smtClean="0">
                <a:solidFill>
                  <a:schemeClr val="accent2">
                    <a:lumMod val="50000"/>
                  </a:schemeClr>
                </a:solidFill>
                <a:latin typeface="Arial CE" pitchFamily="34" charset="0"/>
              </a:rPr>
              <a:t> </a:t>
            </a:r>
            <a:r>
              <a:rPr lang="pl-PL" dirty="0" err="1" smtClean="0">
                <a:solidFill>
                  <a:schemeClr val="accent2">
                    <a:lumMod val="50000"/>
                  </a:schemeClr>
                </a:solidFill>
                <a:latin typeface="Arial CE" pitchFamily="34" charset="0"/>
              </a:rPr>
              <a:t>defence</a:t>
            </a:r>
            <a:r>
              <a:rPr lang="pl-PL" dirty="0" smtClean="0">
                <a:solidFill>
                  <a:schemeClr val="accent2">
                    <a:lumMod val="50000"/>
                  </a:schemeClr>
                </a:solidFill>
                <a:latin typeface="Arial CE" pitchFamily="34" charset="0"/>
              </a:rPr>
              <a:t> </a:t>
            </a:r>
            <a:r>
              <a:rPr lang="pl-PL" dirty="0" err="1" smtClean="0">
                <a:solidFill>
                  <a:schemeClr val="accent2">
                    <a:lumMod val="50000"/>
                  </a:schemeClr>
                </a:solidFill>
                <a:latin typeface="Arial CE" pitchFamily="34" charset="0"/>
              </a:rPr>
              <a:t>standards</a:t>
            </a:r>
            <a:r>
              <a:rPr lang="pl-PL" dirty="0" smtClean="0">
                <a:solidFill>
                  <a:schemeClr val="accent2">
                    <a:lumMod val="50000"/>
                  </a:schemeClr>
                </a:solidFill>
                <a:latin typeface="Arial CE" pitchFamily="34" charset="0"/>
              </a:rPr>
              <a:t> (</a:t>
            </a:r>
            <a:r>
              <a:rPr lang="pl-PL" dirty="0" err="1" smtClean="0">
                <a:solidFill>
                  <a:schemeClr val="accent2">
                    <a:lumMod val="50000"/>
                  </a:schemeClr>
                </a:solidFill>
                <a:latin typeface="Arial CE" pitchFamily="34" charset="0"/>
              </a:rPr>
              <a:t>handbooks</a:t>
            </a:r>
            <a:r>
              <a:rPr lang="pl-PL" dirty="0" smtClean="0">
                <a:solidFill>
                  <a:schemeClr val="accent2">
                    <a:lumMod val="50000"/>
                  </a:schemeClr>
                </a:solidFill>
                <a:latin typeface="Arial CE" pitchFamily="34" charset="0"/>
              </a:rPr>
              <a:t>), via </a:t>
            </a:r>
            <a:r>
              <a:rPr lang="pl-PL" dirty="0" err="1" smtClean="0">
                <a:solidFill>
                  <a:schemeClr val="accent2">
                    <a:lumMod val="50000"/>
                  </a:schemeClr>
                </a:solidFill>
                <a:latin typeface="Arial CE" pitchFamily="34" charset="0"/>
              </a:rPr>
              <a:t>secured</a:t>
            </a:r>
            <a:r>
              <a:rPr lang="pl-PL" dirty="0" smtClean="0">
                <a:solidFill>
                  <a:schemeClr val="accent2">
                    <a:lumMod val="50000"/>
                  </a:schemeClr>
                </a:solidFill>
                <a:latin typeface="Arial CE" pitchFamily="34" charset="0"/>
              </a:rPr>
              <a:t> </a:t>
            </a:r>
            <a:r>
              <a:rPr lang="pl-PL" dirty="0" err="1" smtClean="0">
                <a:solidFill>
                  <a:schemeClr val="accent2">
                    <a:lumMod val="50000"/>
                  </a:schemeClr>
                </a:solidFill>
                <a:latin typeface="Arial CE" pitchFamily="34" charset="0"/>
              </a:rPr>
              <a:t>military</a:t>
            </a:r>
            <a:r>
              <a:rPr lang="pl-PL" dirty="0" smtClean="0">
                <a:solidFill>
                  <a:schemeClr val="accent2">
                    <a:lumMod val="50000"/>
                  </a:schemeClr>
                </a:solidFill>
                <a:latin typeface="Arial CE" pitchFamily="34" charset="0"/>
              </a:rPr>
              <a:t> IT system (intranet) – </a:t>
            </a:r>
            <a:r>
              <a:rPr lang="pl-PL" dirty="0" err="1" smtClean="0">
                <a:solidFill>
                  <a:schemeClr val="accent2">
                    <a:lumMod val="50000"/>
                  </a:schemeClr>
                </a:solidFill>
                <a:latin typeface="Arial CE" pitchFamily="34" charset="0"/>
              </a:rPr>
              <a:t>possibility</a:t>
            </a:r>
            <a:r>
              <a:rPr lang="pl-PL" dirty="0" smtClean="0">
                <a:solidFill>
                  <a:schemeClr val="accent2">
                    <a:lumMod val="50000"/>
                  </a:schemeClr>
                </a:solidFill>
                <a:latin typeface="Arial CE" pitchFamily="34" charset="0"/>
              </a:rPr>
              <a:t> </a:t>
            </a:r>
            <a:r>
              <a:rPr lang="pl-PL" dirty="0">
                <a:solidFill>
                  <a:schemeClr val="accent2">
                    <a:lumMod val="50000"/>
                  </a:schemeClr>
                </a:solidFill>
                <a:latin typeface="Arial CE" pitchFamily="34" charset="0"/>
              </a:rPr>
              <a:t>of non-</a:t>
            </a:r>
            <a:r>
              <a:rPr lang="pl-PL" dirty="0" err="1">
                <a:solidFill>
                  <a:schemeClr val="accent2">
                    <a:lumMod val="50000"/>
                  </a:schemeClr>
                </a:solidFill>
                <a:latin typeface="Arial CE" pitchFamily="34" charset="0"/>
              </a:rPr>
              <a:t>classified</a:t>
            </a:r>
            <a:r>
              <a:rPr lang="pl-PL" dirty="0">
                <a:solidFill>
                  <a:schemeClr val="accent2">
                    <a:lumMod val="50000"/>
                  </a:schemeClr>
                </a:solidFill>
                <a:latin typeface="Arial CE" pitchFamily="34" charset="0"/>
              </a:rPr>
              <a:t> </a:t>
            </a:r>
            <a:r>
              <a:rPr lang="pl-PL" dirty="0" err="1">
                <a:solidFill>
                  <a:schemeClr val="accent2">
                    <a:lumMod val="50000"/>
                  </a:schemeClr>
                </a:solidFill>
                <a:latin typeface="Arial CE" pitchFamily="34" charset="0"/>
              </a:rPr>
              <a:t>standards</a:t>
            </a:r>
            <a:r>
              <a:rPr lang="pl-PL" dirty="0">
                <a:solidFill>
                  <a:schemeClr val="accent2">
                    <a:lumMod val="50000"/>
                  </a:schemeClr>
                </a:solidFill>
                <a:latin typeface="Arial CE" pitchFamily="34" charset="0"/>
              </a:rPr>
              <a:t> (</a:t>
            </a:r>
            <a:r>
              <a:rPr lang="pl-PL" dirty="0" err="1">
                <a:solidFill>
                  <a:schemeClr val="accent2">
                    <a:lumMod val="50000"/>
                  </a:schemeClr>
                </a:solidFill>
                <a:latin typeface="Arial CE" pitchFamily="34" charset="0"/>
              </a:rPr>
              <a:t>handbooks</a:t>
            </a:r>
            <a:r>
              <a:rPr lang="pl-PL" dirty="0">
                <a:solidFill>
                  <a:schemeClr val="accent2">
                    <a:lumMod val="50000"/>
                  </a:schemeClr>
                </a:solidFill>
                <a:latin typeface="Arial CE" pitchFamily="34" charset="0"/>
              </a:rPr>
              <a:t>) </a:t>
            </a:r>
            <a:r>
              <a:rPr lang="pl-PL" dirty="0" err="1">
                <a:solidFill>
                  <a:schemeClr val="accent2">
                    <a:lumMod val="50000"/>
                  </a:schemeClr>
                </a:solidFill>
                <a:latin typeface="Arial CE" pitchFamily="34" charset="0"/>
              </a:rPr>
              <a:t>downloading</a:t>
            </a:r>
            <a:r>
              <a:rPr lang="pl-PL" dirty="0">
                <a:solidFill>
                  <a:schemeClr val="accent2">
                    <a:lumMod val="50000"/>
                  </a:schemeClr>
                </a:solidFill>
                <a:latin typeface="Arial CE" pitchFamily="34" charset="0"/>
              </a:rPr>
              <a:t> </a:t>
            </a:r>
            <a:r>
              <a:rPr lang="pl-PL" dirty="0" smtClean="0">
                <a:solidFill>
                  <a:schemeClr val="accent2">
                    <a:lumMod val="50000"/>
                  </a:schemeClr>
                </a:solidFill>
                <a:latin typeface="Arial CE" pitchFamily="34" charset="0"/>
              </a:rPr>
              <a:t>- </a:t>
            </a:r>
            <a:r>
              <a:rPr lang="pl-PL" dirty="0" smtClean="0">
                <a:solidFill>
                  <a:srgbClr val="0070C0"/>
                </a:solidFill>
                <a:latin typeface="Arial CE" pitchFamily="34" charset="0"/>
              </a:rPr>
              <a:t>nsi.ron.int</a:t>
            </a:r>
          </a:p>
          <a:p>
            <a:pPr algn="just">
              <a:spcAft>
                <a:spcPts val="600"/>
              </a:spcAft>
            </a:pPr>
            <a:endParaRPr lang="pl-PL" dirty="0" smtClean="0">
              <a:solidFill>
                <a:srgbClr val="0070C0"/>
              </a:solidFill>
              <a:latin typeface="Arial CE" pitchFamily="34" charset="0"/>
            </a:endParaRPr>
          </a:p>
          <a:p>
            <a:pPr marL="285750" indent="-285750" algn="just">
              <a:spcAft>
                <a:spcPts val="600"/>
              </a:spcAft>
              <a:buFont typeface="Wingdings" panose="05000000000000000000" pitchFamily="2" charset="2"/>
              <a:buChar char="§"/>
            </a:pPr>
            <a:r>
              <a:rPr lang="pl-PL" dirty="0" err="1" smtClean="0">
                <a:solidFill>
                  <a:srgbClr val="C00000"/>
                </a:solidFill>
                <a:latin typeface="Arial CE" pitchFamily="34" charset="0"/>
              </a:rPr>
              <a:t>Ratification</a:t>
            </a:r>
            <a:r>
              <a:rPr lang="pl-PL" dirty="0" smtClean="0">
                <a:solidFill>
                  <a:srgbClr val="C00000"/>
                </a:solidFill>
                <a:latin typeface="Arial CE" pitchFamily="34" charset="0"/>
              </a:rPr>
              <a:t> Database </a:t>
            </a:r>
            <a:r>
              <a:rPr lang="pl-PL" dirty="0" smtClean="0">
                <a:solidFill>
                  <a:schemeClr val="accent2">
                    <a:lumMod val="50000"/>
                  </a:schemeClr>
                </a:solidFill>
                <a:latin typeface="Arial CE" pitchFamily="34" charset="0"/>
              </a:rPr>
              <a:t>– </a:t>
            </a:r>
            <a:r>
              <a:rPr lang="pl-PL" dirty="0" err="1" smtClean="0">
                <a:solidFill>
                  <a:schemeClr val="accent2">
                    <a:lumMod val="50000"/>
                  </a:schemeClr>
                </a:solidFill>
                <a:latin typeface="Arial CE" pitchFamily="34" charset="0"/>
              </a:rPr>
              <a:t>access</a:t>
            </a:r>
            <a:r>
              <a:rPr lang="pl-PL" dirty="0" smtClean="0">
                <a:solidFill>
                  <a:schemeClr val="accent2">
                    <a:lumMod val="50000"/>
                  </a:schemeClr>
                </a:solidFill>
                <a:latin typeface="Arial CE" pitchFamily="34" charset="0"/>
              </a:rPr>
              <a:t> via </a:t>
            </a:r>
            <a:r>
              <a:rPr lang="pl-PL" dirty="0" err="1" smtClean="0">
                <a:solidFill>
                  <a:schemeClr val="accent2">
                    <a:lumMod val="50000"/>
                  </a:schemeClr>
                </a:solidFill>
                <a:latin typeface="Arial CE" pitchFamily="34" charset="0"/>
              </a:rPr>
              <a:t>WCNJiK’s</a:t>
            </a:r>
            <a:r>
              <a:rPr lang="pl-PL" dirty="0" smtClean="0">
                <a:solidFill>
                  <a:schemeClr val="accent2">
                    <a:lumMod val="50000"/>
                  </a:schemeClr>
                </a:solidFill>
                <a:latin typeface="Arial CE" pitchFamily="34" charset="0"/>
              </a:rPr>
              <a:t> </a:t>
            </a:r>
            <a:r>
              <a:rPr lang="pl-PL" dirty="0" err="1" smtClean="0">
                <a:solidFill>
                  <a:schemeClr val="accent2">
                    <a:lumMod val="50000"/>
                  </a:schemeClr>
                </a:solidFill>
                <a:latin typeface="Arial CE" pitchFamily="34" charset="0"/>
              </a:rPr>
              <a:t>website</a:t>
            </a:r>
            <a:r>
              <a:rPr lang="pl-PL" dirty="0" smtClean="0">
                <a:solidFill>
                  <a:schemeClr val="accent2">
                    <a:lumMod val="50000"/>
                  </a:schemeClr>
                </a:solidFill>
                <a:latin typeface="Arial CE" pitchFamily="34" charset="0"/>
              </a:rPr>
              <a:t> in the </a:t>
            </a:r>
            <a:r>
              <a:rPr lang="pl-PL" dirty="0" err="1" smtClean="0">
                <a:solidFill>
                  <a:schemeClr val="accent2">
                    <a:lumMod val="50000"/>
                  </a:schemeClr>
                </a:solidFill>
                <a:latin typeface="Arial CE" pitchFamily="34" charset="0"/>
              </a:rPr>
              <a:t>secured</a:t>
            </a:r>
            <a:r>
              <a:rPr lang="pl-PL" dirty="0" smtClean="0">
                <a:solidFill>
                  <a:schemeClr val="accent2">
                    <a:lumMod val="50000"/>
                  </a:schemeClr>
                </a:solidFill>
                <a:latin typeface="Arial CE" pitchFamily="34" charset="0"/>
              </a:rPr>
              <a:t> </a:t>
            </a:r>
            <a:r>
              <a:rPr lang="pl-PL" dirty="0" err="1" smtClean="0">
                <a:solidFill>
                  <a:schemeClr val="accent2">
                    <a:lumMod val="50000"/>
                  </a:schemeClr>
                </a:solidFill>
                <a:latin typeface="Arial CE" pitchFamily="34" charset="0"/>
              </a:rPr>
              <a:t>military</a:t>
            </a:r>
            <a:r>
              <a:rPr lang="pl-PL" dirty="0" smtClean="0">
                <a:solidFill>
                  <a:schemeClr val="accent2">
                    <a:lumMod val="50000"/>
                  </a:schemeClr>
                </a:solidFill>
                <a:latin typeface="Arial CE" pitchFamily="34" charset="0"/>
              </a:rPr>
              <a:t> IT system (intranet) – </a:t>
            </a:r>
            <a:r>
              <a:rPr lang="pl-PL" dirty="0" err="1" smtClean="0">
                <a:solidFill>
                  <a:schemeClr val="accent2">
                    <a:lumMod val="50000"/>
                  </a:schemeClr>
                </a:solidFill>
                <a:latin typeface="Arial CE" pitchFamily="34" charset="0"/>
              </a:rPr>
              <a:t>information</a:t>
            </a:r>
            <a:r>
              <a:rPr lang="pl-PL" dirty="0" smtClean="0">
                <a:solidFill>
                  <a:schemeClr val="accent2">
                    <a:lumMod val="50000"/>
                  </a:schemeClr>
                </a:solidFill>
                <a:latin typeface="Arial CE" pitchFamily="34" charset="0"/>
              </a:rPr>
              <a:t> </a:t>
            </a:r>
            <a:r>
              <a:rPr lang="pl-PL" dirty="0" err="1" smtClean="0">
                <a:solidFill>
                  <a:schemeClr val="accent2">
                    <a:lumMod val="50000"/>
                  </a:schemeClr>
                </a:solidFill>
                <a:latin typeface="Arial CE" pitchFamily="34" charset="0"/>
              </a:rPr>
              <a:t>about</a:t>
            </a:r>
            <a:r>
              <a:rPr lang="pl-PL" dirty="0" smtClean="0">
                <a:solidFill>
                  <a:schemeClr val="accent2">
                    <a:lumMod val="50000"/>
                  </a:schemeClr>
                </a:solidFill>
                <a:latin typeface="Arial CE" pitchFamily="34" charset="0"/>
              </a:rPr>
              <a:t> </a:t>
            </a:r>
            <a:r>
              <a:rPr lang="pl-PL" dirty="0" err="1" smtClean="0">
                <a:solidFill>
                  <a:schemeClr val="accent2">
                    <a:lumMod val="50000"/>
                  </a:schemeClr>
                </a:solidFill>
                <a:latin typeface="Arial CE" pitchFamily="34" charset="0"/>
              </a:rPr>
              <a:t>ratification</a:t>
            </a:r>
            <a:r>
              <a:rPr lang="pl-PL" dirty="0" smtClean="0">
                <a:solidFill>
                  <a:schemeClr val="accent2">
                    <a:lumMod val="50000"/>
                  </a:schemeClr>
                </a:solidFill>
                <a:latin typeface="Arial CE" pitchFamily="34" charset="0"/>
              </a:rPr>
              <a:t> and </a:t>
            </a:r>
            <a:r>
              <a:rPr lang="pl-PL" dirty="0" err="1" smtClean="0">
                <a:solidFill>
                  <a:schemeClr val="accent2">
                    <a:lumMod val="50000"/>
                  </a:schemeClr>
                </a:solidFill>
                <a:latin typeface="Arial CE" pitchFamily="34" charset="0"/>
              </a:rPr>
              <a:t>implementation</a:t>
            </a:r>
            <a:r>
              <a:rPr lang="pl-PL" dirty="0" smtClean="0">
                <a:solidFill>
                  <a:schemeClr val="accent2">
                    <a:lumMod val="50000"/>
                  </a:schemeClr>
                </a:solidFill>
                <a:latin typeface="Arial CE" pitchFamily="34" charset="0"/>
              </a:rPr>
              <a:t> status of </a:t>
            </a:r>
            <a:r>
              <a:rPr lang="pl-PL" dirty="0" err="1" smtClean="0">
                <a:solidFill>
                  <a:schemeClr val="accent2">
                    <a:lumMod val="50000"/>
                  </a:schemeClr>
                </a:solidFill>
                <a:latin typeface="Arial CE" pitchFamily="34" charset="0"/>
              </a:rPr>
              <a:t>STANAGs</a:t>
            </a:r>
            <a:r>
              <a:rPr lang="pl-PL" dirty="0" smtClean="0">
                <a:solidFill>
                  <a:schemeClr val="accent2">
                    <a:lumMod val="50000"/>
                  </a:schemeClr>
                </a:solidFill>
                <a:latin typeface="Arial CE" pitchFamily="34" charset="0"/>
              </a:rPr>
              <a:t> – EXCEL file</a:t>
            </a:r>
          </a:p>
          <a:p>
            <a:pPr algn="just">
              <a:spcAft>
                <a:spcPts val="600"/>
              </a:spcAft>
            </a:pPr>
            <a:endParaRPr lang="pl-PL" dirty="0">
              <a:solidFill>
                <a:schemeClr val="accent2">
                  <a:lumMod val="50000"/>
                </a:schemeClr>
              </a:solidFill>
              <a:latin typeface="Arial CE" pitchFamily="34" charset="0"/>
            </a:endParaRPr>
          </a:p>
          <a:p>
            <a:pPr marL="285750" indent="-285750" algn="just">
              <a:spcAft>
                <a:spcPts val="600"/>
              </a:spcAft>
              <a:buFont typeface="Wingdings" panose="05000000000000000000" pitchFamily="2" charset="2"/>
              <a:buChar char="§"/>
            </a:pPr>
            <a:r>
              <a:rPr lang="pl-PL" dirty="0">
                <a:solidFill>
                  <a:srgbClr val="C00000"/>
                </a:solidFill>
                <a:latin typeface="Arial CE" pitchFamily="34" charset="0"/>
              </a:rPr>
              <a:t>E-</a:t>
            </a:r>
            <a:r>
              <a:rPr lang="pl-PL" dirty="0" err="1">
                <a:solidFill>
                  <a:srgbClr val="C00000"/>
                </a:solidFill>
                <a:latin typeface="Arial CE" pitchFamily="34" charset="0"/>
              </a:rPr>
              <a:t>library</a:t>
            </a:r>
            <a:r>
              <a:rPr lang="pl-PL" dirty="0">
                <a:solidFill>
                  <a:srgbClr val="C00000"/>
                </a:solidFill>
                <a:latin typeface="Arial CE" pitchFamily="34" charset="0"/>
              </a:rPr>
              <a:t> of </a:t>
            </a:r>
            <a:r>
              <a:rPr lang="pl-PL" dirty="0" err="1">
                <a:solidFill>
                  <a:srgbClr val="C00000"/>
                </a:solidFill>
                <a:latin typeface="Arial CE" pitchFamily="34" charset="0"/>
              </a:rPr>
              <a:t>Polish</a:t>
            </a:r>
            <a:r>
              <a:rPr lang="pl-PL" dirty="0">
                <a:solidFill>
                  <a:srgbClr val="C00000"/>
                </a:solidFill>
                <a:latin typeface="Arial CE" pitchFamily="34" charset="0"/>
              </a:rPr>
              <a:t> </a:t>
            </a:r>
            <a:r>
              <a:rPr lang="pl-PL" dirty="0" err="1">
                <a:solidFill>
                  <a:srgbClr val="C00000"/>
                </a:solidFill>
                <a:latin typeface="Arial CE" pitchFamily="34" charset="0"/>
              </a:rPr>
              <a:t>Standards</a:t>
            </a:r>
            <a:r>
              <a:rPr lang="pl-PL" dirty="0">
                <a:solidFill>
                  <a:srgbClr val="C00000"/>
                </a:solidFill>
                <a:latin typeface="Arial CE" pitchFamily="34" charset="0"/>
              </a:rPr>
              <a:t> (PN)</a:t>
            </a:r>
            <a:r>
              <a:rPr lang="pl-PL" dirty="0" smtClean="0">
                <a:solidFill>
                  <a:schemeClr val="accent2">
                    <a:lumMod val="50000"/>
                  </a:schemeClr>
                </a:solidFill>
                <a:latin typeface="Arial CE" pitchFamily="34" charset="0"/>
              </a:rPr>
              <a:t> – </a:t>
            </a:r>
            <a:r>
              <a:rPr lang="pl-PL" dirty="0" err="1" smtClean="0">
                <a:solidFill>
                  <a:schemeClr val="accent2">
                    <a:lumMod val="50000"/>
                  </a:schemeClr>
                </a:solidFill>
                <a:latin typeface="Arial CE" pitchFamily="34" charset="0"/>
              </a:rPr>
              <a:t>access</a:t>
            </a:r>
            <a:r>
              <a:rPr lang="pl-PL" dirty="0" smtClean="0">
                <a:solidFill>
                  <a:schemeClr val="accent2">
                    <a:lumMod val="50000"/>
                  </a:schemeClr>
                </a:solidFill>
                <a:latin typeface="Arial CE" pitchFamily="34" charset="0"/>
              </a:rPr>
              <a:t> to </a:t>
            </a:r>
            <a:r>
              <a:rPr lang="pl-PL" dirty="0" err="1" smtClean="0">
                <a:solidFill>
                  <a:schemeClr val="accent2">
                    <a:lumMod val="50000"/>
                  </a:schemeClr>
                </a:solidFill>
                <a:latin typeface="Arial CE" pitchFamily="34" charset="0"/>
              </a:rPr>
              <a:t>over</a:t>
            </a:r>
            <a:r>
              <a:rPr lang="pl-PL" dirty="0" smtClean="0">
                <a:solidFill>
                  <a:schemeClr val="accent2">
                    <a:lumMod val="50000"/>
                  </a:schemeClr>
                </a:solidFill>
                <a:latin typeface="Arial CE" pitchFamily="34" charset="0"/>
              </a:rPr>
              <a:t> 50 </a:t>
            </a:r>
            <a:r>
              <a:rPr lang="pl-PL" dirty="0" err="1" smtClean="0">
                <a:solidFill>
                  <a:schemeClr val="accent2">
                    <a:lumMod val="50000"/>
                  </a:schemeClr>
                </a:solidFill>
                <a:latin typeface="Arial CE" pitchFamily="34" charset="0"/>
              </a:rPr>
              <a:t>thousands</a:t>
            </a:r>
            <a:r>
              <a:rPr lang="pl-PL" dirty="0" smtClean="0">
                <a:solidFill>
                  <a:schemeClr val="accent2">
                    <a:lumMod val="50000"/>
                  </a:schemeClr>
                </a:solidFill>
                <a:latin typeface="Arial CE" pitchFamily="34" charset="0"/>
              </a:rPr>
              <a:t> </a:t>
            </a:r>
            <a:r>
              <a:rPr lang="pl-PL" dirty="0" err="1" smtClean="0">
                <a:solidFill>
                  <a:schemeClr val="accent2">
                    <a:lumMod val="50000"/>
                  </a:schemeClr>
                </a:solidFill>
                <a:latin typeface="Arial CE" pitchFamily="34" charset="0"/>
              </a:rPr>
              <a:t>standards</a:t>
            </a:r>
            <a:r>
              <a:rPr lang="pl-PL" dirty="0" smtClean="0">
                <a:solidFill>
                  <a:schemeClr val="accent2">
                    <a:lumMod val="50000"/>
                  </a:schemeClr>
                </a:solidFill>
                <a:latin typeface="Arial CE" pitchFamily="34" charset="0"/>
              </a:rPr>
              <a:t> (PN-EN, PN-ISO) </a:t>
            </a:r>
            <a:r>
              <a:rPr lang="pl-PL" dirty="0" err="1" smtClean="0">
                <a:solidFill>
                  <a:schemeClr val="accent2">
                    <a:lumMod val="50000"/>
                  </a:schemeClr>
                </a:solidFill>
                <a:latin typeface="Arial CE" pitchFamily="34" charset="0"/>
              </a:rPr>
              <a:t>after</a:t>
            </a:r>
            <a:r>
              <a:rPr lang="pl-PL" dirty="0" smtClean="0">
                <a:solidFill>
                  <a:schemeClr val="accent2">
                    <a:lumMod val="50000"/>
                  </a:schemeClr>
                </a:solidFill>
                <a:latin typeface="Arial CE" pitchFamily="34" charset="0"/>
              </a:rPr>
              <a:t> </a:t>
            </a:r>
            <a:r>
              <a:rPr lang="pl-PL" dirty="0" err="1" smtClean="0">
                <a:solidFill>
                  <a:schemeClr val="accent2">
                    <a:lumMod val="50000"/>
                  </a:schemeClr>
                </a:solidFill>
                <a:latin typeface="Arial CE" pitchFamily="34" charset="0"/>
              </a:rPr>
              <a:t>getting</a:t>
            </a:r>
            <a:r>
              <a:rPr lang="pl-PL" dirty="0" smtClean="0">
                <a:solidFill>
                  <a:schemeClr val="accent2">
                    <a:lumMod val="50000"/>
                  </a:schemeClr>
                </a:solidFill>
                <a:latin typeface="Arial CE" pitchFamily="34" charset="0"/>
              </a:rPr>
              <a:t> login and </a:t>
            </a:r>
            <a:r>
              <a:rPr lang="pl-PL" dirty="0" err="1" smtClean="0">
                <a:solidFill>
                  <a:schemeClr val="accent2">
                    <a:lumMod val="50000"/>
                  </a:schemeClr>
                </a:solidFill>
                <a:latin typeface="Arial CE" pitchFamily="34" charset="0"/>
              </a:rPr>
              <a:t>password</a:t>
            </a:r>
            <a:r>
              <a:rPr lang="pl-PL" dirty="0" smtClean="0">
                <a:solidFill>
                  <a:schemeClr val="accent2">
                    <a:lumMod val="50000"/>
                  </a:schemeClr>
                </a:solidFill>
                <a:latin typeface="Arial CE" pitchFamily="34" charset="0"/>
              </a:rPr>
              <a:t> from </a:t>
            </a:r>
            <a:r>
              <a:rPr lang="pl-PL" dirty="0" err="1" smtClean="0">
                <a:solidFill>
                  <a:schemeClr val="accent2">
                    <a:lumMod val="50000"/>
                  </a:schemeClr>
                </a:solidFill>
                <a:latin typeface="Arial CE" pitchFamily="34" charset="0"/>
              </a:rPr>
              <a:t>WCNJiK</a:t>
            </a:r>
            <a:r>
              <a:rPr lang="pl-PL" dirty="0" smtClean="0">
                <a:solidFill>
                  <a:schemeClr val="accent2">
                    <a:lumMod val="50000"/>
                  </a:schemeClr>
                </a:solidFill>
                <a:latin typeface="Arial CE" pitchFamily="34" charset="0"/>
              </a:rPr>
              <a:t> – </a:t>
            </a:r>
            <a:r>
              <a:rPr lang="pl-PL" dirty="0" smtClean="0">
                <a:solidFill>
                  <a:srgbClr val="0070C0"/>
                </a:solidFill>
                <a:latin typeface="Arial CE" pitchFamily="34" charset="0"/>
              </a:rPr>
              <a:t>wiedza.pkn.pl</a:t>
            </a:r>
            <a:endParaRPr lang="pl-PL" dirty="0">
              <a:solidFill>
                <a:srgbClr val="0070C0"/>
              </a:solidFill>
            </a:endParaRPr>
          </a:p>
          <a:p>
            <a:pPr algn="l"/>
            <a:endParaRPr lang="pl-PL" dirty="0"/>
          </a:p>
        </p:txBody>
      </p:sp>
    </p:spTree>
    <p:extLst>
      <p:ext uri="{BB962C8B-B14F-4D97-AF65-F5344CB8AC3E}">
        <p14:creationId xmlns:p14="http://schemas.microsoft.com/office/powerpoint/2010/main" val="20539736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3"/>
          <p:cNvSpPr txBox="1">
            <a:spLocks noChangeArrowheads="1"/>
          </p:cNvSpPr>
          <p:nvPr/>
        </p:nvSpPr>
        <p:spPr bwMode="auto">
          <a:xfrm>
            <a:off x="0" y="862013"/>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bg1"/>
                </a:solidFill>
                <a:latin typeface="Arial" pitchFamily="34" charset="0"/>
                <a:cs typeface="Arial" pitchFamily="34" charset="0"/>
              </a:defRPr>
            </a:lvl1pPr>
            <a:lvl2pPr marL="742950" indent="-285750" eaLnBrk="0" hangingPunct="0">
              <a:defRPr sz="1600" b="1">
                <a:solidFill>
                  <a:schemeClr val="bg1"/>
                </a:solidFill>
                <a:latin typeface="Arial" pitchFamily="34" charset="0"/>
                <a:cs typeface="Arial" pitchFamily="34" charset="0"/>
              </a:defRPr>
            </a:lvl2pPr>
            <a:lvl3pPr marL="1143000" indent="-228600" eaLnBrk="0" hangingPunct="0">
              <a:defRPr sz="1600" b="1">
                <a:solidFill>
                  <a:schemeClr val="bg1"/>
                </a:solidFill>
                <a:latin typeface="Arial" pitchFamily="34" charset="0"/>
                <a:cs typeface="Arial" pitchFamily="34" charset="0"/>
              </a:defRPr>
            </a:lvl3pPr>
            <a:lvl4pPr marL="1600200" indent="-228600" eaLnBrk="0" hangingPunct="0">
              <a:defRPr sz="1600" b="1">
                <a:solidFill>
                  <a:schemeClr val="bg1"/>
                </a:solidFill>
                <a:latin typeface="Arial" pitchFamily="34" charset="0"/>
                <a:cs typeface="Arial" pitchFamily="34" charset="0"/>
              </a:defRPr>
            </a:lvl4pPr>
            <a:lvl5pPr marL="2057400" indent="-228600" eaLnBrk="0" hangingPunct="0">
              <a:defRPr sz="16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600" b="1">
                <a:solidFill>
                  <a:schemeClr val="bg1"/>
                </a:solidFill>
                <a:latin typeface="Arial" pitchFamily="34" charset="0"/>
                <a:cs typeface="Arial" pitchFamily="34" charset="0"/>
              </a:defRPr>
            </a:lvl9pPr>
          </a:lstStyle>
          <a:p>
            <a:pPr algn="ctr"/>
            <a:r>
              <a:rPr lang="pl-PL" altLang="pl-PL" sz="2000" i="1" dirty="0" smtClean="0">
                <a:solidFill>
                  <a:srgbClr val="CC3300"/>
                </a:solidFill>
              </a:rPr>
              <a:t>STANDARDIZATION DOCUMENTS DATABASE</a:t>
            </a:r>
            <a:endParaRPr lang="pl-PL" altLang="pl-PL" sz="2000" i="1" dirty="0">
              <a:solidFill>
                <a:srgbClr val="CC3300"/>
              </a:solidFill>
            </a:endParaRPr>
          </a:p>
        </p:txBody>
      </p:sp>
      <p:sp>
        <p:nvSpPr>
          <p:cNvPr id="41987" name="AutoShape 4"/>
          <p:cNvSpPr>
            <a:spLocks noChangeArrowheads="1"/>
          </p:cNvSpPr>
          <p:nvPr/>
        </p:nvSpPr>
        <p:spPr bwMode="auto">
          <a:xfrm>
            <a:off x="431003" y="5083175"/>
            <a:ext cx="8281987" cy="857250"/>
          </a:xfrm>
          <a:prstGeom prst="roundRect">
            <a:avLst>
              <a:gd name="adj" fmla="val 16667"/>
            </a:avLst>
          </a:prstGeom>
          <a:solidFill>
            <a:schemeClr val="accent2">
              <a:lumMod val="40000"/>
              <a:lumOff val="60000"/>
            </a:schemeClr>
          </a:solidFill>
          <a:ln w="254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0" hangingPunct="0">
              <a:defRPr/>
            </a:pPr>
            <a:r>
              <a:rPr lang="pl-PL" altLang="pl-PL" sz="1800" dirty="0">
                <a:solidFill>
                  <a:schemeClr val="accent2">
                    <a:lumMod val="50000"/>
                  </a:schemeClr>
                </a:solidFill>
              </a:rPr>
              <a:t>D</a:t>
            </a:r>
            <a:r>
              <a:rPr lang="pl-PL" altLang="pl-PL" sz="1800" dirty="0" smtClean="0">
                <a:solidFill>
                  <a:schemeClr val="accent2">
                    <a:lumMod val="50000"/>
                  </a:schemeClr>
                </a:solidFill>
              </a:rPr>
              <a:t>atabase of </a:t>
            </a:r>
            <a:r>
              <a:rPr lang="pl-PL" altLang="pl-PL" sz="1800" dirty="0" err="1" smtClean="0">
                <a:solidFill>
                  <a:schemeClr val="accent2">
                    <a:lumMod val="50000"/>
                  </a:schemeClr>
                </a:solidFill>
              </a:rPr>
              <a:t>Polish</a:t>
            </a:r>
            <a:r>
              <a:rPr lang="pl-PL" altLang="pl-PL" sz="1800" dirty="0" smtClean="0">
                <a:solidFill>
                  <a:schemeClr val="accent2">
                    <a:lumMod val="50000"/>
                  </a:schemeClr>
                </a:solidFill>
              </a:rPr>
              <a:t> </a:t>
            </a:r>
            <a:r>
              <a:rPr lang="pl-PL" altLang="pl-PL" sz="1800" dirty="0" err="1" smtClean="0">
                <a:solidFill>
                  <a:schemeClr val="accent2">
                    <a:lumMod val="50000"/>
                  </a:schemeClr>
                </a:solidFill>
              </a:rPr>
              <a:t>Standards</a:t>
            </a:r>
            <a:r>
              <a:rPr lang="pl-PL" altLang="pl-PL" sz="1800" dirty="0" smtClean="0">
                <a:solidFill>
                  <a:schemeClr val="accent2">
                    <a:lumMod val="50000"/>
                  </a:schemeClr>
                </a:solidFill>
              </a:rPr>
              <a:t> - PN-EN, PN-ISO</a:t>
            </a:r>
            <a:r>
              <a:rPr lang="pl-PL" altLang="pl-PL" sz="1800" dirty="0">
                <a:solidFill>
                  <a:schemeClr val="accent2">
                    <a:lumMod val="50000"/>
                  </a:schemeClr>
                </a:solidFill>
              </a:rPr>
              <a:t> </a:t>
            </a:r>
            <a:r>
              <a:rPr lang="pl-PL" altLang="pl-PL" sz="1800" dirty="0" smtClean="0">
                <a:solidFill>
                  <a:schemeClr val="accent2">
                    <a:lumMod val="50000"/>
                  </a:schemeClr>
                </a:solidFill>
              </a:rPr>
              <a:t>(</a:t>
            </a:r>
            <a:r>
              <a:rPr lang="pl-PL" altLang="pl-PL" sz="1800" dirty="0" err="1" smtClean="0">
                <a:solidFill>
                  <a:schemeClr val="accent2">
                    <a:lumMod val="50000"/>
                  </a:schemeClr>
                </a:solidFill>
              </a:rPr>
              <a:t>website</a:t>
            </a:r>
            <a:r>
              <a:rPr lang="pl-PL" altLang="pl-PL" sz="1800" dirty="0">
                <a:solidFill>
                  <a:schemeClr val="accent2">
                    <a:lumMod val="50000"/>
                  </a:schemeClr>
                </a:solidFill>
              </a:rPr>
              <a:t>) – Access to </a:t>
            </a:r>
            <a:r>
              <a:rPr lang="pl-PL" altLang="pl-PL" sz="1800" dirty="0" smtClean="0">
                <a:solidFill>
                  <a:schemeClr val="accent2">
                    <a:lumMod val="50000"/>
                  </a:schemeClr>
                </a:solidFill>
              </a:rPr>
              <a:t/>
            </a:r>
            <a:br>
              <a:rPr lang="pl-PL" altLang="pl-PL" sz="1800" dirty="0" smtClean="0">
                <a:solidFill>
                  <a:schemeClr val="accent2">
                    <a:lumMod val="50000"/>
                  </a:schemeClr>
                </a:solidFill>
              </a:rPr>
            </a:br>
            <a:r>
              <a:rPr lang="pl-PL" altLang="pl-PL" sz="1800" dirty="0" smtClean="0">
                <a:solidFill>
                  <a:schemeClr val="accent2">
                    <a:lumMod val="50000"/>
                  </a:schemeClr>
                </a:solidFill>
              </a:rPr>
              <a:t>50 </a:t>
            </a:r>
            <a:r>
              <a:rPr lang="pl-PL" altLang="pl-PL" sz="1800" dirty="0">
                <a:solidFill>
                  <a:schemeClr val="accent2">
                    <a:lumMod val="50000"/>
                  </a:schemeClr>
                </a:solidFill>
              </a:rPr>
              <a:t>000 </a:t>
            </a:r>
            <a:r>
              <a:rPr lang="pl-PL" altLang="pl-PL" sz="1800" dirty="0" err="1" smtClean="0">
                <a:solidFill>
                  <a:schemeClr val="accent2">
                    <a:lumMod val="50000"/>
                  </a:schemeClr>
                </a:solidFill>
              </a:rPr>
              <a:t>standards</a:t>
            </a:r>
            <a:r>
              <a:rPr lang="pl-PL" altLang="pl-PL" sz="1800" dirty="0" smtClean="0">
                <a:solidFill>
                  <a:schemeClr val="accent2">
                    <a:lumMod val="50000"/>
                  </a:schemeClr>
                </a:solidFill>
              </a:rPr>
              <a:t> </a:t>
            </a:r>
            <a:endParaRPr lang="pl-PL" altLang="pl-PL" sz="1800" dirty="0">
              <a:solidFill>
                <a:schemeClr val="accent2">
                  <a:lumMod val="50000"/>
                </a:schemeClr>
              </a:solidFill>
            </a:endParaRPr>
          </a:p>
        </p:txBody>
      </p:sp>
      <p:grpSp>
        <p:nvGrpSpPr>
          <p:cNvPr id="41988" name="Grupa 41987"/>
          <p:cNvGrpSpPr/>
          <p:nvPr/>
        </p:nvGrpSpPr>
        <p:grpSpPr>
          <a:xfrm>
            <a:off x="316706" y="1449387"/>
            <a:ext cx="8281987" cy="3446463"/>
            <a:chOff x="431006" y="3308350"/>
            <a:chExt cx="8281987" cy="3446463"/>
          </a:xfrm>
        </p:grpSpPr>
        <p:sp>
          <p:nvSpPr>
            <p:cNvPr id="41990" name="AutoShape 7"/>
            <p:cNvSpPr>
              <a:spLocks noChangeArrowheads="1"/>
            </p:cNvSpPr>
            <p:nvPr/>
          </p:nvSpPr>
          <p:spPr bwMode="auto">
            <a:xfrm>
              <a:off x="431006" y="3308350"/>
              <a:ext cx="8281987" cy="1581150"/>
            </a:xfrm>
            <a:prstGeom prst="roundRect">
              <a:avLst>
                <a:gd name="adj" fmla="val 16667"/>
              </a:avLst>
            </a:prstGeom>
            <a:solidFill>
              <a:schemeClr val="accent3">
                <a:lumMod val="40000"/>
                <a:lumOff val="60000"/>
              </a:schemeClr>
            </a:solidFill>
            <a:ln w="254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0" hangingPunct="0">
                <a:defRPr/>
              </a:pPr>
              <a:r>
                <a:rPr lang="pl-PL" altLang="pl-PL" sz="2000" i="1" dirty="0" smtClean="0">
                  <a:solidFill>
                    <a:srgbClr val="C00000"/>
                  </a:solidFill>
                </a:rPr>
                <a:t>AGREEMENT</a:t>
              </a:r>
            </a:p>
            <a:p>
              <a:pPr algn="ctr" eaLnBrk="0" hangingPunct="0">
                <a:defRPr/>
              </a:pPr>
              <a:endParaRPr lang="pl-PL" altLang="pl-PL" sz="700" i="1" dirty="0" smtClean="0">
                <a:solidFill>
                  <a:srgbClr val="0070C0"/>
                </a:solidFill>
              </a:endParaRPr>
            </a:p>
            <a:p>
              <a:pPr algn="ctr" eaLnBrk="0" hangingPunct="0">
                <a:defRPr/>
              </a:pPr>
              <a:r>
                <a:rPr lang="pl-PL" altLang="pl-PL" dirty="0" err="1" smtClean="0">
                  <a:solidFill>
                    <a:schemeClr val="accent2">
                      <a:lumMod val="50000"/>
                    </a:schemeClr>
                  </a:solidFill>
                </a:rPr>
                <a:t>President</a:t>
              </a:r>
              <a:r>
                <a:rPr lang="pl-PL" altLang="pl-PL" dirty="0" smtClean="0">
                  <a:solidFill>
                    <a:schemeClr val="accent2">
                      <a:lumMod val="50000"/>
                    </a:schemeClr>
                  </a:solidFill>
                </a:rPr>
                <a:t> of </a:t>
              </a:r>
              <a:r>
                <a:rPr lang="pl-PL" altLang="pl-PL" dirty="0" err="1" smtClean="0">
                  <a:solidFill>
                    <a:schemeClr val="accent2">
                      <a:lumMod val="50000"/>
                    </a:schemeClr>
                  </a:solidFill>
                </a:rPr>
                <a:t>Polish</a:t>
              </a:r>
              <a:r>
                <a:rPr lang="pl-PL" altLang="pl-PL" dirty="0" smtClean="0">
                  <a:solidFill>
                    <a:schemeClr val="accent2">
                      <a:lumMod val="50000"/>
                    </a:schemeClr>
                  </a:solidFill>
                </a:rPr>
                <a:t> </a:t>
              </a:r>
              <a:r>
                <a:rPr lang="pl-PL" altLang="pl-PL" dirty="0" err="1" smtClean="0">
                  <a:solidFill>
                    <a:schemeClr val="accent2">
                      <a:lumMod val="50000"/>
                    </a:schemeClr>
                  </a:solidFill>
                </a:rPr>
                <a:t>Committee</a:t>
              </a:r>
              <a:r>
                <a:rPr lang="pl-PL" altLang="pl-PL" dirty="0" smtClean="0">
                  <a:solidFill>
                    <a:schemeClr val="accent2">
                      <a:lumMod val="50000"/>
                    </a:schemeClr>
                  </a:solidFill>
                </a:rPr>
                <a:t> for </a:t>
              </a:r>
              <a:r>
                <a:rPr lang="pl-PL" altLang="pl-PL" dirty="0" err="1" smtClean="0">
                  <a:solidFill>
                    <a:schemeClr val="accent2">
                      <a:lumMod val="50000"/>
                    </a:schemeClr>
                  </a:solidFill>
                </a:rPr>
                <a:t>Standardization</a:t>
              </a:r>
              <a:r>
                <a:rPr lang="pl-PL" altLang="pl-PL" dirty="0" smtClean="0">
                  <a:solidFill>
                    <a:schemeClr val="accent2">
                      <a:lumMod val="50000"/>
                    </a:schemeClr>
                  </a:solidFill>
                </a:rPr>
                <a:t> (PKN)  and  </a:t>
              </a:r>
              <a:r>
                <a:rPr lang="pl-PL" altLang="pl-PL" dirty="0" err="1" smtClean="0">
                  <a:solidFill>
                    <a:schemeClr val="accent2">
                      <a:lumMod val="50000"/>
                    </a:schemeClr>
                  </a:solidFill>
                </a:rPr>
                <a:t>WCNJiK</a:t>
              </a:r>
              <a:r>
                <a:rPr lang="pl-PL" altLang="pl-PL" dirty="0" smtClean="0">
                  <a:solidFill>
                    <a:schemeClr val="accent2">
                      <a:lumMod val="50000"/>
                    </a:schemeClr>
                  </a:solidFill>
                </a:rPr>
                <a:t> </a:t>
              </a:r>
              <a:r>
                <a:rPr lang="pl-PL" altLang="pl-PL" dirty="0" err="1" smtClean="0">
                  <a:solidFill>
                    <a:schemeClr val="accent2">
                      <a:lumMod val="50000"/>
                    </a:schemeClr>
                  </a:solidFill>
                </a:rPr>
                <a:t>Director</a:t>
              </a:r>
              <a:r>
                <a:rPr lang="pl-PL" altLang="pl-PL" dirty="0" smtClean="0">
                  <a:solidFill>
                    <a:schemeClr val="accent2">
                      <a:lumMod val="50000"/>
                    </a:schemeClr>
                  </a:solidFill>
                </a:rPr>
                <a:t/>
              </a:r>
              <a:br>
                <a:rPr lang="pl-PL" altLang="pl-PL" dirty="0" smtClean="0">
                  <a:solidFill>
                    <a:schemeClr val="accent2">
                      <a:lumMod val="50000"/>
                    </a:schemeClr>
                  </a:solidFill>
                </a:rPr>
              </a:br>
              <a:endParaRPr lang="pl-PL" altLang="pl-PL" dirty="0" smtClean="0">
                <a:solidFill>
                  <a:schemeClr val="accent2">
                    <a:lumMod val="50000"/>
                  </a:schemeClr>
                </a:solidFill>
              </a:endParaRPr>
            </a:p>
            <a:p>
              <a:pPr eaLnBrk="0" hangingPunct="0">
                <a:defRPr/>
              </a:pPr>
              <a:r>
                <a:rPr lang="pl-PL" altLang="pl-PL" i="1" dirty="0" smtClean="0">
                  <a:solidFill>
                    <a:schemeClr val="accent2">
                      <a:lumMod val="50000"/>
                    </a:schemeClr>
                  </a:solidFill>
                </a:rPr>
                <a:t>Access to PN-EN, PN-ISO </a:t>
              </a:r>
              <a:r>
                <a:rPr lang="pl-PL" altLang="pl-PL" i="1" dirty="0" err="1" smtClean="0">
                  <a:solidFill>
                    <a:schemeClr val="accent2">
                      <a:lumMod val="50000"/>
                    </a:schemeClr>
                  </a:solidFill>
                </a:rPr>
                <a:t>standards</a:t>
              </a:r>
              <a:r>
                <a:rPr lang="pl-PL" altLang="pl-PL" i="1" dirty="0" smtClean="0">
                  <a:solidFill>
                    <a:schemeClr val="accent2">
                      <a:lumMod val="50000"/>
                    </a:schemeClr>
                  </a:solidFill>
                </a:rPr>
                <a:t> for </a:t>
              </a:r>
              <a:r>
                <a:rPr lang="pl-PL" altLang="pl-PL" i="1" dirty="0" err="1" smtClean="0">
                  <a:solidFill>
                    <a:schemeClr val="accent2">
                      <a:lumMod val="50000"/>
                    </a:schemeClr>
                  </a:solidFill>
                </a:rPr>
                <a:t>all</a:t>
              </a:r>
              <a:r>
                <a:rPr lang="pl-PL" altLang="pl-PL" i="1" dirty="0" smtClean="0">
                  <a:solidFill>
                    <a:schemeClr val="accent2">
                      <a:lumMod val="50000"/>
                    </a:schemeClr>
                  </a:solidFill>
                </a:rPr>
                <a:t> </a:t>
              </a:r>
              <a:r>
                <a:rPr lang="pl-PL" altLang="pl-PL" i="1" dirty="0" err="1" smtClean="0">
                  <a:solidFill>
                    <a:schemeClr val="accent2">
                      <a:lumMod val="50000"/>
                    </a:schemeClr>
                  </a:solidFill>
                </a:rPr>
                <a:t>users</a:t>
              </a:r>
              <a:r>
                <a:rPr lang="pl-PL" altLang="pl-PL" i="1" dirty="0" smtClean="0">
                  <a:solidFill>
                    <a:schemeClr val="accent2">
                      <a:lumMod val="50000"/>
                    </a:schemeClr>
                  </a:solidFill>
                </a:rPr>
                <a:t> from the </a:t>
              </a:r>
              <a:r>
                <a:rPr lang="pl-PL" altLang="pl-PL" i="1" dirty="0" err="1" smtClean="0">
                  <a:solidFill>
                    <a:srgbClr val="C00000"/>
                  </a:solidFill>
                </a:rPr>
                <a:t>Polish</a:t>
              </a:r>
              <a:r>
                <a:rPr lang="pl-PL" altLang="pl-PL" i="1" dirty="0" smtClean="0">
                  <a:solidFill>
                    <a:srgbClr val="C00000"/>
                  </a:solidFill>
                </a:rPr>
                <a:t> MOD</a:t>
              </a:r>
              <a:endParaRPr lang="pl-PL" altLang="pl-PL" i="1" dirty="0">
                <a:solidFill>
                  <a:srgbClr val="C00000"/>
                </a:solidFill>
              </a:endParaRPr>
            </a:p>
          </p:txBody>
        </p:sp>
        <p:pic>
          <p:nvPicPr>
            <p:cNvPr id="6" name="Obraz 5"/>
            <p:cNvPicPr/>
            <p:nvPr/>
          </p:nvPicPr>
          <p:blipFill rotWithShape="1">
            <a:blip r:embed="rId2"/>
            <a:srcRect l="16270" t="7402" r="16931" b="59176"/>
            <a:stretch/>
          </p:blipFill>
          <p:spPr>
            <a:xfrm>
              <a:off x="812800" y="5067300"/>
              <a:ext cx="5105400" cy="1625600"/>
            </a:xfrm>
            <a:prstGeom prst="rect">
              <a:avLst/>
            </a:prstGeom>
            <a:ln>
              <a:noFill/>
            </a:ln>
            <a:effectLst>
              <a:outerShdw blurRad="292100" dist="139700" dir="2700000" algn="tl" rotWithShape="0">
                <a:srgbClr val="333333">
                  <a:alpha val="65000"/>
                </a:srgbClr>
              </a:outerShdw>
            </a:effectLst>
          </p:spPr>
        </p:pic>
        <p:sp>
          <p:nvSpPr>
            <p:cNvPr id="2" name="Prostokąt z rogami ściętymi po przekątnej 1"/>
            <p:cNvSpPr/>
            <p:nvPr/>
          </p:nvSpPr>
          <p:spPr>
            <a:xfrm>
              <a:off x="6122192" y="5019675"/>
              <a:ext cx="1892300" cy="533400"/>
            </a:xfrm>
            <a:prstGeom prst="snip2Diag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t>INSPECTORATES</a:t>
              </a:r>
              <a:endParaRPr lang="pl-PL" dirty="0"/>
            </a:p>
          </p:txBody>
        </p:sp>
        <p:sp>
          <p:nvSpPr>
            <p:cNvPr id="9" name="Prostokąt z rogami ściętymi po przekątnej 8"/>
            <p:cNvSpPr/>
            <p:nvPr/>
          </p:nvSpPr>
          <p:spPr>
            <a:xfrm>
              <a:off x="6820693" y="6221413"/>
              <a:ext cx="1892300" cy="533400"/>
            </a:xfrm>
            <a:prstGeom prst="snip2Diag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GENERAL STAFF</a:t>
              </a:r>
            </a:p>
          </p:txBody>
        </p:sp>
        <p:sp>
          <p:nvSpPr>
            <p:cNvPr id="8" name="Prostokąt z rogami ściętymi po przekątnej 7"/>
            <p:cNvSpPr/>
            <p:nvPr/>
          </p:nvSpPr>
          <p:spPr>
            <a:xfrm>
              <a:off x="6547642" y="5614987"/>
              <a:ext cx="1892300" cy="533400"/>
            </a:xfrm>
            <a:prstGeom prst="snip2DiagRect">
              <a:avLst>
                <a:gd name="adj1" fmla="val 0"/>
                <a:gd name="adj2" fmla="val 19048"/>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DEPARTMENTS</a:t>
              </a:r>
            </a:p>
          </p:txBody>
        </p:sp>
      </p:grpSp>
      <p:sp>
        <p:nvSpPr>
          <p:cNvPr id="38" name="AutoShape 4"/>
          <p:cNvSpPr>
            <a:spLocks noChangeArrowheads="1"/>
          </p:cNvSpPr>
          <p:nvPr/>
        </p:nvSpPr>
        <p:spPr bwMode="auto">
          <a:xfrm>
            <a:off x="431003" y="6019800"/>
            <a:ext cx="8281987" cy="736600"/>
          </a:xfrm>
          <a:prstGeom prst="roundRect">
            <a:avLst>
              <a:gd name="adj" fmla="val 16667"/>
            </a:avLst>
          </a:prstGeom>
          <a:solidFill>
            <a:srgbClr val="FFC000"/>
          </a:solidFill>
          <a:ln w="254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0" hangingPunct="0">
              <a:defRPr/>
            </a:pPr>
            <a:r>
              <a:rPr lang="pl-PL" altLang="pl-PL" dirty="0" err="1" smtClean="0">
                <a:solidFill>
                  <a:srgbClr val="C00000"/>
                </a:solidFill>
              </a:rPr>
              <a:t>Since</a:t>
            </a:r>
            <a:r>
              <a:rPr lang="pl-PL" altLang="pl-PL" dirty="0" smtClean="0">
                <a:solidFill>
                  <a:srgbClr val="C00000"/>
                </a:solidFill>
              </a:rPr>
              <a:t> March 2016 – Access to </a:t>
            </a:r>
            <a:r>
              <a:rPr lang="pl-PL" altLang="pl-PL" dirty="0" err="1" smtClean="0">
                <a:solidFill>
                  <a:srgbClr val="C00000"/>
                </a:solidFill>
              </a:rPr>
              <a:t>all</a:t>
            </a:r>
            <a:r>
              <a:rPr lang="pl-PL" altLang="pl-PL" dirty="0">
                <a:solidFill>
                  <a:srgbClr val="C00000"/>
                </a:solidFill>
              </a:rPr>
              <a:t> PN-EN, PN-ISO </a:t>
            </a:r>
            <a:r>
              <a:rPr lang="pl-PL" altLang="pl-PL" dirty="0" err="1" smtClean="0">
                <a:solidFill>
                  <a:srgbClr val="C00000"/>
                </a:solidFill>
              </a:rPr>
              <a:t>standards</a:t>
            </a:r>
            <a:r>
              <a:rPr lang="pl-PL" altLang="pl-PL" dirty="0" smtClean="0">
                <a:solidFill>
                  <a:srgbClr val="C00000"/>
                </a:solidFill>
              </a:rPr>
              <a:t> for </a:t>
            </a:r>
            <a:r>
              <a:rPr lang="pl-PL" altLang="pl-PL" dirty="0" err="1" smtClean="0">
                <a:solidFill>
                  <a:srgbClr val="C00000"/>
                </a:solidFill>
              </a:rPr>
              <a:t>all</a:t>
            </a:r>
            <a:r>
              <a:rPr lang="pl-PL" altLang="pl-PL" dirty="0" smtClean="0">
                <a:solidFill>
                  <a:srgbClr val="C00000"/>
                </a:solidFill>
              </a:rPr>
              <a:t> POL MOD </a:t>
            </a:r>
            <a:r>
              <a:rPr lang="pl-PL" altLang="pl-PL" dirty="0" err="1" smtClean="0">
                <a:solidFill>
                  <a:srgbClr val="C00000"/>
                </a:solidFill>
              </a:rPr>
              <a:t>users</a:t>
            </a:r>
            <a:endParaRPr lang="pl-PL" altLang="pl-PL" dirty="0" smtClean="0">
              <a:solidFill>
                <a:srgbClr val="C00000"/>
              </a:solidFill>
            </a:endParaRPr>
          </a:p>
          <a:p>
            <a:pPr algn="ctr" eaLnBrk="0" hangingPunct="0">
              <a:defRPr/>
            </a:pPr>
            <a:r>
              <a:rPr lang="pl-PL" altLang="pl-PL" sz="2400" dirty="0" err="1" smtClean="0">
                <a:solidFill>
                  <a:srgbClr val="0070C0"/>
                </a:solidFill>
              </a:rPr>
              <a:t>over</a:t>
            </a:r>
            <a:r>
              <a:rPr lang="pl-PL" altLang="pl-PL" sz="2400" dirty="0" smtClean="0">
                <a:solidFill>
                  <a:srgbClr val="0070C0"/>
                </a:solidFill>
              </a:rPr>
              <a:t> 900 </a:t>
            </a:r>
            <a:r>
              <a:rPr lang="pl-PL" altLang="pl-PL" sz="2400" dirty="0" err="1" smtClean="0">
                <a:solidFill>
                  <a:srgbClr val="0070C0"/>
                </a:solidFill>
              </a:rPr>
              <a:t>users</a:t>
            </a:r>
            <a:endParaRPr lang="pl-PL" altLang="pl-PL" sz="2400" dirty="0">
              <a:solidFill>
                <a:srgbClr val="0070C0"/>
              </a:solidFill>
            </a:endParaRPr>
          </a:p>
        </p:txBody>
      </p:sp>
    </p:spTree>
    <p:extLst>
      <p:ext uri="{BB962C8B-B14F-4D97-AF65-F5344CB8AC3E}">
        <p14:creationId xmlns:p14="http://schemas.microsoft.com/office/powerpoint/2010/main" val="37160881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766" r="1297" b="8590"/>
          <a:stretch/>
        </p:blipFill>
        <p:spPr bwMode="auto">
          <a:xfrm>
            <a:off x="131535" y="2225226"/>
            <a:ext cx="8487004" cy="4441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0902" name="Text Box 3"/>
          <p:cNvSpPr txBox="1">
            <a:spLocks noChangeArrowheads="1"/>
          </p:cNvSpPr>
          <p:nvPr/>
        </p:nvSpPr>
        <p:spPr bwMode="auto">
          <a:xfrm>
            <a:off x="14288" y="771520"/>
            <a:ext cx="91297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bg1"/>
                </a:solidFill>
                <a:latin typeface="Arial" pitchFamily="34" charset="0"/>
                <a:cs typeface="Arial" pitchFamily="34" charset="0"/>
              </a:defRPr>
            </a:lvl1pPr>
            <a:lvl2pPr marL="742950" indent="-285750" eaLnBrk="0" hangingPunct="0">
              <a:defRPr sz="1600" b="1">
                <a:solidFill>
                  <a:schemeClr val="bg1"/>
                </a:solidFill>
                <a:latin typeface="Arial" pitchFamily="34" charset="0"/>
                <a:cs typeface="Arial" pitchFamily="34" charset="0"/>
              </a:defRPr>
            </a:lvl2pPr>
            <a:lvl3pPr marL="1143000" indent="-228600" eaLnBrk="0" hangingPunct="0">
              <a:defRPr sz="1600" b="1">
                <a:solidFill>
                  <a:schemeClr val="bg1"/>
                </a:solidFill>
                <a:latin typeface="Arial" pitchFamily="34" charset="0"/>
                <a:cs typeface="Arial" pitchFamily="34" charset="0"/>
              </a:defRPr>
            </a:lvl3pPr>
            <a:lvl4pPr marL="1600200" indent="-228600" eaLnBrk="0" hangingPunct="0">
              <a:defRPr sz="1600" b="1">
                <a:solidFill>
                  <a:schemeClr val="bg1"/>
                </a:solidFill>
                <a:latin typeface="Arial" pitchFamily="34" charset="0"/>
                <a:cs typeface="Arial" pitchFamily="34" charset="0"/>
              </a:defRPr>
            </a:lvl4pPr>
            <a:lvl5pPr marL="2057400" indent="-228600" eaLnBrk="0" hangingPunct="0">
              <a:defRPr sz="16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600" b="1">
                <a:solidFill>
                  <a:schemeClr val="bg1"/>
                </a:solidFill>
                <a:latin typeface="Arial" pitchFamily="34" charset="0"/>
                <a:cs typeface="Arial" pitchFamily="34" charset="0"/>
              </a:defRPr>
            </a:lvl9pPr>
          </a:lstStyle>
          <a:p>
            <a:pPr algn="ctr"/>
            <a:r>
              <a:rPr lang="pl-PL" altLang="pl-PL" sz="1800" i="1" dirty="0" smtClean="0">
                <a:solidFill>
                  <a:srgbClr val="CC3300"/>
                </a:solidFill>
              </a:rPr>
              <a:t>DEFENCE STANDARDIZATION DOCUMENTS DATABASE </a:t>
            </a:r>
            <a:r>
              <a:rPr lang="pl-PL" altLang="pl-PL" sz="1800" i="1" dirty="0">
                <a:solidFill>
                  <a:srgbClr val="CC3300"/>
                </a:solidFill>
              </a:rPr>
              <a:t>ON </a:t>
            </a:r>
            <a:r>
              <a:rPr lang="pl-PL" altLang="pl-PL" sz="1800" i="1" dirty="0" smtClean="0">
                <a:solidFill>
                  <a:srgbClr val="CC3300"/>
                </a:solidFill>
              </a:rPr>
              <a:t>INTRANET SITE</a:t>
            </a:r>
            <a:endParaRPr lang="pl-PL" altLang="pl-PL" sz="1800" i="1" dirty="0">
              <a:solidFill>
                <a:srgbClr val="CC3300"/>
              </a:solidFill>
            </a:endParaRPr>
          </a:p>
        </p:txBody>
      </p:sp>
      <p:sp>
        <p:nvSpPr>
          <p:cNvPr id="4" name="Strzałka w dół 3"/>
          <p:cNvSpPr/>
          <p:nvPr/>
        </p:nvSpPr>
        <p:spPr>
          <a:xfrm>
            <a:off x="7105650" y="1866900"/>
            <a:ext cx="749300" cy="4343400"/>
          </a:xfrm>
          <a:prstGeom prst="downArrow">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Prostokąt zaokrąglony 14"/>
          <p:cNvSpPr/>
          <p:nvPr/>
        </p:nvSpPr>
        <p:spPr bwMode="auto">
          <a:xfrm>
            <a:off x="730250" y="1255594"/>
            <a:ext cx="7697788" cy="816323"/>
          </a:xfrm>
          <a:prstGeom prst="round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lgn="l">
              <a:defRPr sz="1100" b="1">
                <a:solidFill>
                  <a:schemeClr val="bg1"/>
                </a:solidFill>
                <a:latin typeface="Arial" charset="0"/>
              </a:defRPr>
            </a:lvl1pPr>
            <a:lvl2pPr marL="742950" indent="-285750" algn="l">
              <a:defRPr sz="1100" b="1">
                <a:solidFill>
                  <a:schemeClr val="bg1"/>
                </a:solidFill>
                <a:latin typeface="Arial" charset="0"/>
              </a:defRPr>
            </a:lvl2pPr>
            <a:lvl3pPr marL="1143000" indent="-228600" algn="l">
              <a:defRPr sz="1100" b="1">
                <a:solidFill>
                  <a:schemeClr val="bg1"/>
                </a:solidFill>
                <a:latin typeface="Arial" charset="0"/>
              </a:defRPr>
            </a:lvl3pPr>
            <a:lvl4pPr marL="1600200" indent="-228600" algn="l">
              <a:defRPr sz="1100" b="1">
                <a:solidFill>
                  <a:schemeClr val="bg1"/>
                </a:solidFill>
                <a:latin typeface="Arial" charset="0"/>
              </a:defRPr>
            </a:lvl4pPr>
            <a:lvl5pPr marL="2057400" indent="-228600" algn="l">
              <a:defRPr sz="1100" b="1">
                <a:solidFill>
                  <a:schemeClr val="bg1"/>
                </a:solidFill>
                <a:latin typeface="Arial" charset="0"/>
              </a:defRPr>
            </a:lvl5pPr>
            <a:lvl6pPr marL="2514600" indent="-228600" eaLnBrk="0" fontAlgn="base" hangingPunct="0">
              <a:spcBef>
                <a:spcPct val="0"/>
              </a:spcBef>
              <a:spcAft>
                <a:spcPct val="0"/>
              </a:spcAft>
              <a:defRPr sz="1100" b="1">
                <a:solidFill>
                  <a:schemeClr val="bg1"/>
                </a:solidFill>
                <a:latin typeface="Arial" charset="0"/>
              </a:defRPr>
            </a:lvl6pPr>
            <a:lvl7pPr marL="2971800" indent="-228600" eaLnBrk="0" fontAlgn="base" hangingPunct="0">
              <a:spcBef>
                <a:spcPct val="0"/>
              </a:spcBef>
              <a:spcAft>
                <a:spcPct val="0"/>
              </a:spcAft>
              <a:defRPr sz="1100" b="1">
                <a:solidFill>
                  <a:schemeClr val="bg1"/>
                </a:solidFill>
                <a:latin typeface="Arial" charset="0"/>
              </a:defRPr>
            </a:lvl7pPr>
            <a:lvl8pPr marL="3429000" indent="-228600" eaLnBrk="0" fontAlgn="base" hangingPunct="0">
              <a:spcBef>
                <a:spcPct val="0"/>
              </a:spcBef>
              <a:spcAft>
                <a:spcPct val="0"/>
              </a:spcAft>
              <a:defRPr sz="1100" b="1">
                <a:solidFill>
                  <a:schemeClr val="bg1"/>
                </a:solidFill>
                <a:latin typeface="Arial" charset="0"/>
              </a:defRPr>
            </a:lvl8pPr>
            <a:lvl9pPr marL="3886200" indent="-228600" eaLnBrk="0" fontAlgn="base" hangingPunct="0">
              <a:spcBef>
                <a:spcPct val="0"/>
              </a:spcBef>
              <a:spcAft>
                <a:spcPct val="0"/>
              </a:spcAft>
              <a:defRPr sz="1100" b="1">
                <a:solidFill>
                  <a:schemeClr val="bg1"/>
                </a:solidFill>
                <a:latin typeface="Arial" charset="0"/>
              </a:defRPr>
            </a:lvl9pPr>
          </a:lstStyle>
          <a:p>
            <a:pPr eaLnBrk="0" hangingPunct="0">
              <a:defRPr/>
            </a:pPr>
            <a:r>
              <a:rPr lang="pl-PL" altLang="pl-PL" sz="1600" dirty="0" smtClean="0">
                <a:solidFill>
                  <a:prstClr val="white"/>
                </a:solidFill>
                <a:cs typeface="Arial" charset="0"/>
              </a:rPr>
              <a:t>STANDARDIZATION IT SYSTEM (NSI) – </a:t>
            </a:r>
            <a:r>
              <a:rPr lang="pl-PL" altLang="pl-PL" sz="1600" dirty="0" err="1" smtClean="0">
                <a:solidFill>
                  <a:prstClr val="white"/>
                </a:solidFill>
                <a:cs typeface="Arial" charset="0"/>
              </a:rPr>
              <a:t>Provision</a:t>
            </a:r>
            <a:r>
              <a:rPr lang="pl-PL" altLang="pl-PL" sz="1600" dirty="0" smtClean="0">
                <a:solidFill>
                  <a:prstClr val="white"/>
                </a:solidFill>
                <a:cs typeface="Arial" charset="0"/>
              </a:rPr>
              <a:t> of </a:t>
            </a:r>
            <a:r>
              <a:rPr lang="pl-PL" altLang="pl-PL" sz="1600" dirty="0" err="1" smtClean="0">
                <a:solidFill>
                  <a:prstClr val="white"/>
                </a:solidFill>
                <a:cs typeface="Arial" charset="0"/>
              </a:rPr>
              <a:t>standardization</a:t>
            </a:r>
            <a:r>
              <a:rPr lang="pl-PL" altLang="pl-PL" sz="1600" dirty="0" smtClean="0">
                <a:solidFill>
                  <a:prstClr val="white"/>
                </a:solidFill>
                <a:cs typeface="Arial" charset="0"/>
              </a:rPr>
              <a:t> </a:t>
            </a:r>
            <a:r>
              <a:rPr lang="pl-PL" altLang="pl-PL" sz="1600" dirty="0" err="1" smtClean="0">
                <a:solidFill>
                  <a:prstClr val="white"/>
                </a:solidFill>
                <a:cs typeface="Arial" charset="0"/>
              </a:rPr>
              <a:t>documents</a:t>
            </a:r>
            <a:r>
              <a:rPr lang="pl-PL" altLang="pl-PL" sz="1600" dirty="0" smtClean="0">
                <a:solidFill>
                  <a:prstClr val="white"/>
                </a:solidFill>
                <a:cs typeface="Arial" charset="0"/>
              </a:rPr>
              <a:t> for the </a:t>
            </a:r>
            <a:r>
              <a:rPr lang="pl-PL" altLang="pl-PL" sz="1600" dirty="0" err="1" smtClean="0">
                <a:solidFill>
                  <a:prstClr val="white"/>
                </a:solidFill>
                <a:cs typeface="Arial" charset="0"/>
              </a:rPr>
              <a:t>whole</a:t>
            </a:r>
            <a:r>
              <a:rPr lang="pl-PL" altLang="pl-PL" sz="1600" dirty="0" smtClean="0">
                <a:solidFill>
                  <a:prstClr val="white"/>
                </a:solidFill>
                <a:cs typeface="Arial" charset="0"/>
              </a:rPr>
              <a:t> POL MOD </a:t>
            </a:r>
            <a:r>
              <a:rPr lang="pl-PL" altLang="pl-PL" sz="1600" dirty="0" err="1" smtClean="0">
                <a:solidFill>
                  <a:prstClr val="white"/>
                </a:solidFill>
                <a:cs typeface="Arial" charset="0"/>
              </a:rPr>
              <a:t>within</a:t>
            </a:r>
            <a:r>
              <a:rPr lang="pl-PL" altLang="pl-PL" sz="1600" dirty="0" smtClean="0">
                <a:solidFill>
                  <a:prstClr val="white"/>
                </a:solidFill>
                <a:cs typeface="Arial" charset="0"/>
              </a:rPr>
              <a:t> POL MOD Intranet network  </a:t>
            </a:r>
          </a:p>
        </p:txBody>
      </p:sp>
      <p:sp>
        <p:nvSpPr>
          <p:cNvPr id="2" name="Prostokąt zaokrąglony 1"/>
          <p:cNvSpPr/>
          <p:nvPr/>
        </p:nvSpPr>
        <p:spPr>
          <a:xfrm>
            <a:off x="6115050" y="2139052"/>
            <a:ext cx="2692400" cy="699407"/>
          </a:xfrm>
          <a:prstGeom prst="round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solidFill>
                  <a:schemeClr val="accent3">
                    <a:lumMod val="60000"/>
                    <a:lumOff val="40000"/>
                  </a:schemeClr>
                </a:solidFill>
              </a:rPr>
              <a:t>NO, PDNO </a:t>
            </a:r>
            <a:r>
              <a:rPr lang="pl-PL" dirty="0" err="1" smtClean="0">
                <a:solidFill>
                  <a:schemeClr val="accent3">
                    <a:lumMod val="60000"/>
                    <a:lumOff val="40000"/>
                  </a:schemeClr>
                </a:solidFill>
              </a:rPr>
              <a:t>documents</a:t>
            </a:r>
            <a:r>
              <a:rPr lang="pl-PL" dirty="0" smtClean="0">
                <a:solidFill>
                  <a:schemeClr val="accent3">
                    <a:lumMod val="60000"/>
                    <a:lumOff val="40000"/>
                  </a:schemeClr>
                </a:solidFill>
              </a:rPr>
              <a:t> </a:t>
            </a:r>
            <a:r>
              <a:rPr lang="pl-PL" dirty="0" err="1" smtClean="0">
                <a:solidFill>
                  <a:schemeClr val="accent3">
                    <a:lumMod val="60000"/>
                    <a:lumOff val="40000"/>
                  </a:schemeClr>
                </a:solidFill>
              </a:rPr>
              <a:t>made</a:t>
            </a:r>
            <a:r>
              <a:rPr lang="pl-PL" dirty="0" smtClean="0">
                <a:solidFill>
                  <a:schemeClr val="accent3">
                    <a:lumMod val="60000"/>
                    <a:lumOff val="40000"/>
                  </a:schemeClr>
                </a:solidFill>
              </a:rPr>
              <a:t> </a:t>
            </a:r>
            <a:r>
              <a:rPr lang="pl-PL" dirty="0" err="1" smtClean="0">
                <a:solidFill>
                  <a:schemeClr val="accent3">
                    <a:lumMod val="60000"/>
                    <a:lumOff val="40000"/>
                  </a:schemeClr>
                </a:solidFill>
              </a:rPr>
              <a:t>available</a:t>
            </a:r>
            <a:r>
              <a:rPr lang="pl-PL" dirty="0" smtClean="0">
                <a:solidFill>
                  <a:schemeClr val="accent3">
                    <a:lumMod val="60000"/>
                    <a:lumOff val="40000"/>
                  </a:schemeClr>
                </a:solidFill>
              </a:rPr>
              <a:t> </a:t>
            </a:r>
            <a:endParaRPr lang="pl-PL" dirty="0">
              <a:solidFill>
                <a:schemeClr val="accent3">
                  <a:lumMod val="60000"/>
                  <a:lumOff val="40000"/>
                </a:schemeClr>
              </a:solidFill>
            </a:endParaRPr>
          </a:p>
        </p:txBody>
      </p:sp>
      <p:sp>
        <p:nvSpPr>
          <p:cNvPr id="19" name="Prostokąt zaokrąglony 18"/>
          <p:cNvSpPr/>
          <p:nvPr/>
        </p:nvSpPr>
        <p:spPr>
          <a:xfrm>
            <a:off x="6134100" y="2924633"/>
            <a:ext cx="2692400" cy="654949"/>
          </a:xfrm>
          <a:prstGeom prst="round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solidFill>
                  <a:schemeClr val="accent3">
                    <a:lumMod val="60000"/>
                    <a:lumOff val="40000"/>
                  </a:schemeClr>
                </a:solidFill>
              </a:rPr>
              <a:t>STANAG – </a:t>
            </a:r>
            <a:r>
              <a:rPr lang="pl-PL" dirty="0" err="1" smtClean="0">
                <a:solidFill>
                  <a:schemeClr val="accent3">
                    <a:lumMod val="60000"/>
                    <a:lumOff val="40000"/>
                  </a:schemeClr>
                </a:solidFill>
              </a:rPr>
              <a:t>information</a:t>
            </a:r>
            <a:r>
              <a:rPr lang="pl-PL" dirty="0" smtClean="0">
                <a:solidFill>
                  <a:schemeClr val="accent3">
                    <a:lumMod val="60000"/>
                    <a:lumOff val="40000"/>
                  </a:schemeClr>
                </a:solidFill>
              </a:rPr>
              <a:t> </a:t>
            </a:r>
            <a:r>
              <a:rPr lang="pl-PL" dirty="0" err="1" smtClean="0">
                <a:solidFill>
                  <a:schemeClr val="accent3">
                    <a:lumMod val="60000"/>
                    <a:lumOff val="40000"/>
                  </a:schemeClr>
                </a:solidFill>
              </a:rPr>
              <a:t>about</a:t>
            </a:r>
            <a:r>
              <a:rPr lang="pl-PL" dirty="0" smtClean="0">
                <a:solidFill>
                  <a:schemeClr val="accent3">
                    <a:lumMod val="60000"/>
                    <a:lumOff val="40000"/>
                  </a:schemeClr>
                </a:solidFill>
              </a:rPr>
              <a:t> </a:t>
            </a:r>
            <a:r>
              <a:rPr lang="pl-PL" dirty="0" err="1" smtClean="0">
                <a:solidFill>
                  <a:schemeClr val="accent3">
                    <a:lumMod val="60000"/>
                    <a:lumOff val="40000"/>
                  </a:schemeClr>
                </a:solidFill>
              </a:rPr>
              <a:t>current</a:t>
            </a:r>
            <a:r>
              <a:rPr lang="pl-PL" dirty="0" smtClean="0">
                <a:solidFill>
                  <a:schemeClr val="accent3">
                    <a:lumMod val="60000"/>
                    <a:lumOff val="40000"/>
                  </a:schemeClr>
                </a:solidFill>
              </a:rPr>
              <a:t> </a:t>
            </a:r>
            <a:r>
              <a:rPr lang="pl-PL" dirty="0" err="1" smtClean="0">
                <a:solidFill>
                  <a:schemeClr val="accent3">
                    <a:lumMod val="60000"/>
                    <a:lumOff val="40000"/>
                  </a:schemeClr>
                </a:solidFill>
              </a:rPr>
              <a:t>editions</a:t>
            </a:r>
            <a:endParaRPr lang="pl-PL" dirty="0">
              <a:solidFill>
                <a:schemeClr val="accent3">
                  <a:lumMod val="60000"/>
                  <a:lumOff val="40000"/>
                </a:schemeClr>
              </a:solidFill>
            </a:endParaRPr>
          </a:p>
        </p:txBody>
      </p:sp>
      <p:sp>
        <p:nvSpPr>
          <p:cNvPr id="20" name="Prostokąt zaokrąglony 19"/>
          <p:cNvSpPr/>
          <p:nvPr/>
        </p:nvSpPr>
        <p:spPr>
          <a:xfrm>
            <a:off x="6134100" y="3669391"/>
            <a:ext cx="2692400" cy="850900"/>
          </a:xfrm>
          <a:prstGeom prst="round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err="1" smtClean="0">
                <a:solidFill>
                  <a:schemeClr val="accent3">
                    <a:lumMod val="60000"/>
                    <a:lumOff val="40000"/>
                  </a:schemeClr>
                </a:solidFill>
              </a:rPr>
              <a:t>Tool</a:t>
            </a:r>
            <a:r>
              <a:rPr lang="pl-PL" dirty="0" smtClean="0">
                <a:solidFill>
                  <a:schemeClr val="accent3">
                    <a:lumMod val="60000"/>
                    <a:lumOff val="40000"/>
                  </a:schemeClr>
                </a:solidFill>
              </a:rPr>
              <a:t> for </a:t>
            </a:r>
            <a:r>
              <a:rPr lang="pl-PL" dirty="0" err="1" smtClean="0">
                <a:solidFill>
                  <a:schemeClr val="accent3">
                    <a:lumMod val="60000"/>
                    <a:lumOff val="40000"/>
                  </a:schemeClr>
                </a:solidFill>
              </a:rPr>
              <a:t>maintenance</a:t>
            </a:r>
            <a:r>
              <a:rPr lang="pl-PL" dirty="0" smtClean="0">
                <a:solidFill>
                  <a:schemeClr val="accent3">
                    <a:lumMod val="60000"/>
                    <a:lumOff val="40000"/>
                  </a:schemeClr>
                </a:solidFill>
              </a:rPr>
              <a:t> of  </a:t>
            </a:r>
            <a:r>
              <a:rPr lang="pl-PL" dirty="0" err="1" smtClean="0">
                <a:solidFill>
                  <a:schemeClr val="accent3">
                    <a:lumMod val="60000"/>
                    <a:lumOff val="40000"/>
                  </a:schemeClr>
                </a:solidFill>
              </a:rPr>
              <a:t>standardization</a:t>
            </a:r>
            <a:r>
              <a:rPr lang="pl-PL" dirty="0" smtClean="0">
                <a:solidFill>
                  <a:schemeClr val="accent3">
                    <a:lumMod val="60000"/>
                    <a:lumOff val="40000"/>
                  </a:schemeClr>
                </a:solidFill>
              </a:rPr>
              <a:t> </a:t>
            </a:r>
            <a:r>
              <a:rPr lang="pl-PL" dirty="0" err="1" smtClean="0">
                <a:solidFill>
                  <a:schemeClr val="accent3">
                    <a:lumMod val="60000"/>
                    <a:lumOff val="40000"/>
                  </a:schemeClr>
                </a:solidFill>
              </a:rPr>
              <a:t>documents</a:t>
            </a:r>
            <a:r>
              <a:rPr lang="pl-PL" dirty="0" smtClean="0">
                <a:solidFill>
                  <a:schemeClr val="accent3">
                    <a:lumMod val="60000"/>
                    <a:lumOff val="40000"/>
                  </a:schemeClr>
                </a:solidFill>
              </a:rPr>
              <a:t> </a:t>
            </a:r>
            <a:endParaRPr lang="pl-PL" dirty="0">
              <a:solidFill>
                <a:schemeClr val="accent3">
                  <a:lumMod val="60000"/>
                  <a:lumOff val="40000"/>
                </a:schemeClr>
              </a:solidFill>
            </a:endParaRPr>
          </a:p>
        </p:txBody>
      </p:sp>
      <p:sp>
        <p:nvSpPr>
          <p:cNvPr id="21" name="Prostokąt zaokrąglony 20"/>
          <p:cNvSpPr/>
          <p:nvPr/>
        </p:nvSpPr>
        <p:spPr>
          <a:xfrm>
            <a:off x="6134100" y="4622800"/>
            <a:ext cx="2692400" cy="850900"/>
          </a:xfrm>
          <a:prstGeom prst="round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err="1" smtClean="0">
                <a:solidFill>
                  <a:schemeClr val="accent3">
                    <a:lumMod val="60000"/>
                    <a:lumOff val="40000"/>
                  </a:schemeClr>
                </a:solidFill>
              </a:rPr>
              <a:t>Tool</a:t>
            </a:r>
            <a:r>
              <a:rPr lang="pl-PL" dirty="0" smtClean="0">
                <a:solidFill>
                  <a:schemeClr val="accent3">
                    <a:lumMod val="60000"/>
                    <a:lumOff val="40000"/>
                  </a:schemeClr>
                </a:solidFill>
              </a:rPr>
              <a:t> for </a:t>
            </a:r>
            <a:r>
              <a:rPr lang="pl-PL" dirty="0" err="1" smtClean="0">
                <a:solidFill>
                  <a:schemeClr val="accent3">
                    <a:lumMod val="60000"/>
                    <a:lumOff val="40000"/>
                  </a:schemeClr>
                </a:solidFill>
              </a:rPr>
              <a:t>maintaining</a:t>
            </a:r>
            <a:r>
              <a:rPr lang="pl-PL" dirty="0" smtClean="0">
                <a:solidFill>
                  <a:schemeClr val="accent3">
                    <a:lumMod val="60000"/>
                    <a:lumOff val="40000"/>
                  </a:schemeClr>
                </a:solidFill>
              </a:rPr>
              <a:t>  </a:t>
            </a:r>
            <a:r>
              <a:rPr lang="pl-PL" dirty="0" err="1" smtClean="0">
                <a:solidFill>
                  <a:schemeClr val="accent3">
                    <a:lumMod val="60000"/>
                    <a:lumOff val="40000"/>
                  </a:schemeClr>
                </a:solidFill>
              </a:rPr>
              <a:t>standardization</a:t>
            </a:r>
            <a:r>
              <a:rPr lang="pl-PL" dirty="0" smtClean="0">
                <a:solidFill>
                  <a:schemeClr val="accent3">
                    <a:lumMod val="60000"/>
                    <a:lumOff val="40000"/>
                  </a:schemeClr>
                </a:solidFill>
              </a:rPr>
              <a:t> </a:t>
            </a:r>
            <a:r>
              <a:rPr lang="pl-PL" dirty="0" err="1" smtClean="0">
                <a:solidFill>
                  <a:schemeClr val="accent3">
                    <a:lumMod val="60000"/>
                    <a:lumOff val="40000"/>
                  </a:schemeClr>
                </a:solidFill>
              </a:rPr>
              <a:t>documents</a:t>
            </a:r>
            <a:r>
              <a:rPr lang="pl-PL" dirty="0" smtClean="0">
                <a:solidFill>
                  <a:schemeClr val="accent3">
                    <a:lumMod val="60000"/>
                    <a:lumOff val="40000"/>
                  </a:schemeClr>
                </a:solidFill>
              </a:rPr>
              <a:t>’ </a:t>
            </a:r>
            <a:r>
              <a:rPr lang="pl-PL" dirty="0" err="1" smtClean="0">
                <a:solidFill>
                  <a:schemeClr val="accent3">
                    <a:lumMod val="60000"/>
                    <a:lumOff val="40000"/>
                  </a:schemeClr>
                </a:solidFill>
              </a:rPr>
              <a:t>release</a:t>
            </a:r>
            <a:endParaRPr lang="pl-PL" dirty="0">
              <a:solidFill>
                <a:schemeClr val="accent3">
                  <a:lumMod val="60000"/>
                  <a:lumOff val="40000"/>
                </a:schemeClr>
              </a:solidFill>
            </a:endParaRPr>
          </a:p>
        </p:txBody>
      </p:sp>
    </p:spTree>
    <p:extLst>
      <p:ext uri="{BB962C8B-B14F-4D97-AF65-F5344CB8AC3E}">
        <p14:creationId xmlns:p14="http://schemas.microsoft.com/office/powerpoint/2010/main" val="41424347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43"/>
          <p:cNvSpPr>
            <a:spLocks noChangeArrowheads="1"/>
          </p:cNvSpPr>
          <p:nvPr/>
        </p:nvSpPr>
        <p:spPr bwMode="auto">
          <a:xfrm>
            <a:off x="464458" y="1553030"/>
            <a:ext cx="8374742" cy="5036456"/>
          </a:xfrm>
          <a:prstGeom prst="roundRect">
            <a:avLst/>
          </a:prstGeom>
          <a:solidFill>
            <a:srgbClr val="FFFF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eaLnBrk="0" hangingPunct="0">
              <a:defRPr sz="1600" b="1">
                <a:solidFill>
                  <a:schemeClr val="bg1"/>
                </a:solidFill>
                <a:latin typeface="Arial" pitchFamily="34" charset="0"/>
                <a:cs typeface="Arial" pitchFamily="34" charset="0"/>
              </a:defRPr>
            </a:lvl1pPr>
            <a:lvl2pPr marL="742950" indent="-285750" eaLnBrk="0" hangingPunct="0">
              <a:defRPr sz="1600" b="1">
                <a:solidFill>
                  <a:schemeClr val="bg1"/>
                </a:solidFill>
                <a:latin typeface="Arial" pitchFamily="34" charset="0"/>
                <a:cs typeface="Arial" pitchFamily="34" charset="0"/>
              </a:defRPr>
            </a:lvl2pPr>
            <a:lvl3pPr marL="1143000" indent="-228600" eaLnBrk="0" hangingPunct="0">
              <a:defRPr sz="1600" b="1">
                <a:solidFill>
                  <a:schemeClr val="bg1"/>
                </a:solidFill>
                <a:latin typeface="Arial" pitchFamily="34" charset="0"/>
                <a:cs typeface="Arial" pitchFamily="34" charset="0"/>
              </a:defRPr>
            </a:lvl3pPr>
            <a:lvl4pPr marL="1600200" indent="-228600" eaLnBrk="0" hangingPunct="0">
              <a:defRPr sz="1600" b="1">
                <a:solidFill>
                  <a:schemeClr val="bg1"/>
                </a:solidFill>
                <a:latin typeface="Arial" pitchFamily="34" charset="0"/>
                <a:cs typeface="Arial" pitchFamily="34" charset="0"/>
              </a:defRPr>
            </a:lvl4pPr>
            <a:lvl5pPr marL="2057400" indent="-228600" eaLnBrk="0" hangingPunct="0">
              <a:defRPr sz="16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600" b="1">
                <a:solidFill>
                  <a:schemeClr val="bg1"/>
                </a:solidFill>
                <a:latin typeface="Arial" pitchFamily="34" charset="0"/>
                <a:cs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l-PL" altLang="pl-PL" sz="1800" b="1" i="0" u="none" strike="noStrike" kern="1200" cap="none" spc="0" normalizeH="0" baseline="0" noProof="0" dirty="0" smtClean="0">
              <a:ln>
                <a:noFill/>
              </a:ln>
              <a:solidFill>
                <a:prstClr val="white"/>
              </a:solidFill>
              <a:effectLst/>
              <a:uLnTx/>
              <a:uFillTx/>
              <a:latin typeface="Arial CE" pitchFamily="34" charset="0"/>
              <a:ea typeface="+mn-ea"/>
              <a:cs typeface="Arial" pitchFamily="34" charset="0"/>
            </a:endParaRPr>
          </a:p>
        </p:txBody>
      </p:sp>
      <p:sp>
        <p:nvSpPr>
          <p:cNvPr id="62473" name="Text Box 5"/>
          <p:cNvSpPr txBox="1">
            <a:spLocks noChangeArrowheads="1"/>
          </p:cNvSpPr>
          <p:nvPr/>
        </p:nvSpPr>
        <p:spPr bwMode="auto">
          <a:xfrm>
            <a:off x="0" y="830943"/>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bg1"/>
                </a:solidFill>
                <a:latin typeface="Arial" pitchFamily="34" charset="0"/>
                <a:cs typeface="Arial" pitchFamily="34" charset="0"/>
              </a:defRPr>
            </a:lvl1pPr>
            <a:lvl2pPr marL="742950" indent="-285750" eaLnBrk="0" hangingPunct="0">
              <a:defRPr sz="1600" b="1">
                <a:solidFill>
                  <a:schemeClr val="bg1"/>
                </a:solidFill>
                <a:latin typeface="Arial" pitchFamily="34" charset="0"/>
                <a:cs typeface="Arial" pitchFamily="34" charset="0"/>
              </a:defRPr>
            </a:lvl2pPr>
            <a:lvl3pPr marL="1143000" indent="-228600" eaLnBrk="0" hangingPunct="0">
              <a:defRPr sz="1600" b="1">
                <a:solidFill>
                  <a:schemeClr val="bg1"/>
                </a:solidFill>
                <a:latin typeface="Arial" pitchFamily="34" charset="0"/>
                <a:cs typeface="Arial" pitchFamily="34" charset="0"/>
              </a:defRPr>
            </a:lvl3pPr>
            <a:lvl4pPr marL="1600200" indent="-228600" eaLnBrk="0" hangingPunct="0">
              <a:defRPr sz="1600" b="1">
                <a:solidFill>
                  <a:schemeClr val="bg1"/>
                </a:solidFill>
                <a:latin typeface="Arial" pitchFamily="34" charset="0"/>
                <a:cs typeface="Arial" pitchFamily="34" charset="0"/>
              </a:defRPr>
            </a:lvl4pPr>
            <a:lvl5pPr marL="2057400" indent="-228600" eaLnBrk="0" hangingPunct="0">
              <a:defRPr sz="16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600" b="1">
                <a:solidFill>
                  <a:schemeClr val="bg1"/>
                </a:solidFill>
                <a:latin typeface="Arial" pitchFamily="34" charset="0"/>
                <a:cs typeface="Arial" pitchFamily="34" charset="0"/>
              </a:defRPr>
            </a:lvl9pPr>
          </a:lstStyle>
          <a:p>
            <a:pPr lvl="0" algn="ctr" eaLnBrk="1" hangingPunct="1">
              <a:spcBef>
                <a:spcPct val="50000"/>
              </a:spcBef>
              <a:defRPr/>
            </a:pPr>
            <a:r>
              <a:rPr lang="pl-PL" altLang="pl-PL" sz="2000" i="1" dirty="0">
                <a:solidFill>
                  <a:srgbClr val="CC3300"/>
                </a:solidFill>
              </a:rPr>
              <a:t>PERSONNEL TRAINING </a:t>
            </a:r>
            <a:endParaRPr kumimoji="0" lang="pl-PL" altLang="pl-PL" sz="2000" b="1" i="1" u="none" strike="noStrike" kern="1200" cap="none" spc="0" normalizeH="0" baseline="0" noProof="0" dirty="0">
              <a:ln>
                <a:noFill/>
              </a:ln>
              <a:solidFill>
                <a:srgbClr val="CC3300"/>
              </a:solidFill>
              <a:effectLst/>
              <a:uLnTx/>
              <a:uFillTx/>
              <a:latin typeface="Arial" pitchFamily="34" charset="0"/>
              <a:ea typeface="+mn-ea"/>
              <a:cs typeface="Arial" pitchFamily="34" charset="0"/>
            </a:endParaRPr>
          </a:p>
        </p:txBody>
      </p:sp>
      <p:sp>
        <p:nvSpPr>
          <p:cNvPr id="81" name="Rectangle 43"/>
          <p:cNvSpPr>
            <a:spLocks noChangeArrowheads="1"/>
          </p:cNvSpPr>
          <p:nvPr/>
        </p:nvSpPr>
        <p:spPr bwMode="auto">
          <a:xfrm>
            <a:off x="843955" y="4509651"/>
            <a:ext cx="7596187" cy="1843525"/>
          </a:xfrm>
          <a:prstGeom prst="round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eaLnBrk="0" hangingPunct="0">
              <a:defRPr sz="1600" b="1">
                <a:solidFill>
                  <a:schemeClr val="bg1"/>
                </a:solidFill>
                <a:latin typeface="Arial" pitchFamily="34" charset="0"/>
                <a:cs typeface="Arial" pitchFamily="34" charset="0"/>
              </a:defRPr>
            </a:lvl1pPr>
            <a:lvl2pPr marL="742950" indent="-285750" eaLnBrk="0" hangingPunct="0">
              <a:defRPr sz="1600" b="1">
                <a:solidFill>
                  <a:schemeClr val="bg1"/>
                </a:solidFill>
                <a:latin typeface="Arial" pitchFamily="34" charset="0"/>
                <a:cs typeface="Arial" pitchFamily="34" charset="0"/>
              </a:defRPr>
            </a:lvl2pPr>
            <a:lvl3pPr marL="1143000" indent="-228600" eaLnBrk="0" hangingPunct="0">
              <a:defRPr sz="1600" b="1">
                <a:solidFill>
                  <a:schemeClr val="bg1"/>
                </a:solidFill>
                <a:latin typeface="Arial" pitchFamily="34" charset="0"/>
                <a:cs typeface="Arial" pitchFamily="34" charset="0"/>
              </a:defRPr>
            </a:lvl3pPr>
            <a:lvl4pPr marL="1600200" indent="-228600" eaLnBrk="0" hangingPunct="0">
              <a:defRPr sz="1600" b="1">
                <a:solidFill>
                  <a:schemeClr val="bg1"/>
                </a:solidFill>
                <a:latin typeface="Arial" pitchFamily="34" charset="0"/>
                <a:cs typeface="Arial" pitchFamily="34" charset="0"/>
              </a:defRPr>
            </a:lvl4pPr>
            <a:lvl5pPr marL="2057400" indent="-228600" eaLnBrk="0" hangingPunct="0">
              <a:defRPr sz="16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600" b="1">
                <a:solidFill>
                  <a:schemeClr val="bg1"/>
                </a:solidFill>
                <a:latin typeface="Arial" pitchFamily="34" charset="0"/>
                <a:cs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l-PL" altLang="pl-PL" sz="1800" b="1" i="0" u="none" strike="noStrike" kern="1200" cap="none" spc="0" normalizeH="0" baseline="0" noProof="0" dirty="0" err="1" smtClean="0">
                <a:ln>
                  <a:noFill/>
                </a:ln>
                <a:solidFill>
                  <a:prstClr val="white"/>
                </a:solidFill>
                <a:effectLst/>
                <a:uLnTx/>
                <a:uFillTx/>
                <a:latin typeface="Arial CE" pitchFamily="34" charset="0"/>
                <a:ea typeface="+mn-ea"/>
                <a:cs typeface="Arial" pitchFamily="34" charset="0"/>
              </a:rPr>
              <a:t>Quaterly</a:t>
            </a:r>
            <a:r>
              <a:rPr kumimoji="0" lang="pl-PL" altLang="pl-PL" sz="1800" b="1" i="0" u="none" strike="noStrike" kern="1200" cap="none" spc="0" normalizeH="0" baseline="0" noProof="0" dirty="0" smtClean="0">
                <a:ln>
                  <a:noFill/>
                </a:ln>
                <a:solidFill>
                  <a:prstClr val="white"/>
                </a:solidFill>
                <a:effectLst/>
                <a:uLnTx/>
                <a:uFillTx/>
                <a:latin typeface="Arial CE" pitchFamily="34" charset="0"/>
                <a:ea typeface="+mn-ea"/>
                <a:cs typeface="Arial" pitchFamily="34" charset="0"/>
              </a:rPr>
              <a:t> (4 </a:t>
            </a:r>
            <a:r>
              <a:rPr kumimoji="0" lang="pl-PL" altLang="pl-PL" sz="1800" b="1" i="0" u="none" strike="noStrike" kern="1200" cap="none" spc="0" normalizeH="0" baseline="0" noProof="0" dirty="0" err="1" smtClean="0">
                <a:ln>
                  <a:noFill/>
                </a:ln>
                <a:solidFill>
                  <a:prstClr val="white"/>
                </a:solidFill>
                <a:effectLst/>
                <a:uLnTx/>
                <a:uFillTx/>
                <a:latin typeface="Arial CE" pitchFamily="34" charset="0"/>
                <a:ea typeface="+mn-ea"/>
                <a:cs typeface="Arial" pitchFamily="34" charset="0"/>
              </a:rPr>
              <a:t>times</a:t>
            </a:r>
            <a:r>
              <a:rPr kumimoji="0" lang="pl-PL" altLang="pl-PL" sz="1800" b="1" i="0" u="none" strike="noStrike" kern="1200" cap="none" spc="0" normalizeH="0" baseline="0" noProof="0" dirty="0" smtClean="0">
                <a:ln>
                  <a:noFill/>
                </a:ln>
                <a:solidFill>
                  <a:prstClr val="white"/>
                </a:solidFill>
                <a:effectLst/>
                <a:uLnTx/>
                <a:uFillTx/>
                <a:latin typeface="Arial CE" pitchFamily="34" charset="0"/>
                <a:ea typeface="+mn-ea"/>
                <a:cs typeface="Arial" pitchFamily="34" charset="0"/>
              </a:rPr>
              <a:t> a </a:t>
            </a:r>
            <a:r>
              <a:rPr kumimoji="0" lang="pl-PL" altLang="pl-PL" sz="1800" b="1" i="0" u="none" strike="noStrike" kern="1200" cap="none" spc="0" normalizeH="0" baseline="0" noProof="0" dirty="0" err="1" smtClean="0">
                <a:ln>
                  <a:noFill/>
                </a:ln>
                <a:solidFill>
                  <a:prstClr val="white"/>
                </a:solidFill>
                <a:effectLst/>
                <a:uLnTx/>
                <a:uFillTx/>
                <a:latin typeface="Arial CE" pitchFamily="34" charset="0"/>
                <a:ea typeface="+mn-ea"/>
                <a:cs typeface="Arial" pitchFamily="34" charset="0"/>
              </a:rPr>
              <a:t>year</a:t>
            </a:r>
            <a:r>
              <a:rPr kumimoji="0" lang="pl-PL" altLang="pl-PL" sz="1800" b="1" i="0" u="none" strike="noStrike" kern="1200" cap="none" spc="0" normalizeH="0" baseline="0" noProof="0" dirty="0" smtClean="0">
                <a:ln>
                  <a:noFill/>
                </a:ln>
                <a:solidFill>
                  <a:prstClr val="white"/>
                </a:solidFill>
                <a:effectLst/>
                <a:uLnTx/>
                <a:uFillTx/>
                <a:latin typeface="Arial CE" pitchFamily="34" charset="0"/>
                <a:ea typeface="+mn-ea"/>
                <a:cs typeface="Arial" pitchFamily="34" charset="0"/>
              </a:rPr>
              <a:t>) – 1 </a:t>
            </a:r>
            <a:r>
              <a:rPr kumimoji="0" lang="pl-PL" altLang="pl-PL" sz="1800" b="1" i="0" u="none" strike="noStrike" kern="1200" cap="none" spc="0" normalizeH="0" baseline="0" noProof="0" dirty="0" err="1" smtClean="0">
                <a:ln>
                  <a:noFill/>
                </a:ln>
                <a:solidFill>
                  <a:prstClr val="white"/>
                </a:solidFill>
                <a:effectLst/>
                <a:uLnTx/>
                <a:uFillTx/>
                <a:latin typeface="Arial CE" pitchFamily="34" charset="0"/>
                <a:ea typeface="+mn-ea"/>
                <a:cs typeface="Arial" pitchFamily="34" charset="0"/>
              </a:rPr>
              <a:t>day</a:t>
            </a:r>
            <a:r>
              <a:rPr kumimoji="0" lang="pl-PL" altLang="pl-PL" sz="1800" b="1" i="0" u="none" strike="noStrike" kern="1200" cap="none" spc="0" normalizeH="0" baseline="0" noProof="0" dirty="0">
                <a:ln>
                  <a:noFill/>
                </a:ln>
                <a:solidFill>
                  <a:prstClr val="white"/>
                </a:solidFill>
                <a:effectLst/>
                <a:uLnTx/>
                <a:uFillTx/>
                <a:latin typeface="Arial CE" pitchFamily="34" charset="0"/>
                <a:ea typeface="+mn-ea"/>
                <a:cs typeface="Arial" pitchFamily="34" charset="0"/>
              </a:rPr>
              <a:t> </a:t>
            </a:r>
            <a:r>
              <a:rPr kumimoji="0" lang="pl-PL" altLang="pl-PL" sz="1800" b="1" i="0" u="none" strike="noStrike" kern="1200" cap="none" spc="0" normalizeH="0" baseline="0" noProof="0" dirty="0" err="1" smtClean="0">
                <a:ln>
                  <a:noFill/>
                </a:ln>
                <a:solidFill>
                  <a:prstClr val="white"/>
                </a:solidFill>
                <a:effectLst/>
                <a:uLnTx/>
                <a:uFillTx/>
                <a:latin typeface="Arial CE" pitchFamily="34" charset="0"/>
                <a:ea typeface="+mn-ea"/>
                <a:cs typeface="Arial" pitchFamily="34" charset="0"/>
              </a:rPr>
              <a:t>course</a:t>
            </a:r>
            <a:r>
              <a:rPr kumimoji="0" lang="pl-PL" altLang="pl-PL" sz="1800" b="1" i="0" u="none" strike="noStrike" kern="1200" cap="none" spc="0" normalizeH="0" baseline="0" noProof="0" dirty="0" smtClean="0">
                <a:ln>
                  <a:noFill/>
                </a:ln>
                <a:solidFill>
                  <a:prstClr val="white"/>
                </a:solidFill>
                <a:effectLst/>
                <a:uLnTx/>
                <a:uFillTx/>
                <a:latin typeface="Arial CE" pitchFamily="34" charset="0"/>
                <a:ea typeface="+mn-ea"/>
                <a:cs typeface="Arial" pitchFamily="34" charset="0"/>
              </a:rPr>
              <a:t> </a:t>
            </a:r>
            <a:r>
              <a:rPr kumimoji="0" lang="pl-PL" altLang="pl-PL" sz="1800" b="1" i="0" u="none" strike="noStrike" kern="1200" cap="none" spc="0" normalizeH="0" baseline="0" noProof="0" dirty="0" err="1" smtClean="0">
                <a:ln>
                  <a:noFill/>
                </a:ln>
                <a:solidFill>
                  <a:prstClr val="white"/>
                </a:solidFill>
                <a:effectLst/>
                <a:uLnTx/>
                <a:uFillTx/>
                <a:latin typeface="Arial CE" pitchFamily="34" charset="0"/>
                <a:ea typeface="+mn-ea"/>
                <a:cs typeface="Arial" pitchFamily="34" charset="0"/>
              </a:rPr>
              <a:t>regarding</a:t>
            </a:r>
            <a:r>
              <a:rPr kumimoji="0" lang="pl-PL" altLang="pl-PL" sz="1800" b="1" i="0" u="none" strike="noStrike" kern="1200" cap="none" spc="0" normalizeH="0" baseline="0" noProof="0" dirty="0" smtClean="0">
                <a:ln>
                  <a:noFill/>
                </a:ln>
                <a:solidFill>
                  <a:prstClr val="white"/>
                </a:solidFill>
                <a:effectLst/>
                <a:uLnTx/>
                <a:uFillTx/>
                <a:latin typeface="Arial CE" pitchFamily="34" charset="0"/>
                <a:ea typeface="+mn-ea"/>
                <a:cs typeface="Arial"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pl-PL" altLang="pl-PL" sz="1800" b="1" i="0" u="none" strike="noStrike" kern="1200" cap="none" spc="0" normalizeH="0" baseline="0" noProof="0" dirty="0" err="1">
                <a:ln>
                  <a:noFill/>
                </a:ln>
                <a:solidFill>
                  <a:prstClr val="white"/>
                </a:solidFill>
                <a:effectLst/>
                <a:uLnTx/>
                <a:uFillTx/>
                <a:latin typeface="Arial CE" pitchFamily="34" charset="0"/>
                <a:ea typeface="+mn-ea"/>
                <a:cs typeface="Arial" pitchFamily="34" charset="0"/>
              </a:rPr>
              <a:t>h</a:t>
            </a:r>
            <a:r>
              <a:rPr kumimoji="0" lang="pl-PL" altLang="pl-PL" sz="1800" b="1" i="0" u="none" strike="noStrike" kern="1200" cap="none" spc="0" normalizeH="0" baseline="0" noProof="0" dirty="0" err="1" smtClean="0">
                <a:ln>
                  <a:noFill/>
                </a:ln>
                <a:solidFill>
                  <a:prstClr val="white"/>
                </a:solidFill>
                <a:effectLst/>
                <a:uLnTx/>
                <a:uFillTx/>
                <a:latin typeface="Arial CE" pitchFamily="34" charset="0"/>
                <a:ea typeface="+mn-ea"/>
                <a:cs typeface="Arial" pitchFamily="34" charset="0"/>
              </a:rPr>
              <a:t>andling</a:t>
            </a:r>
            <a:r>
              <a:rPr kumimoji="0" lang="pl-PL" altLang="pl-PL" sz="1800" b="1" i="0" u="none" strike="noStrike" kern="1200" cap="none" spc="0" normalizeH="0" baseline="0" noProof="0" dirty="0" smtClean="0">
                <a:ln>
                  <a:noFill/>
                </a:ln>
                <a:solidFill>
                  <a:prstClr val="white"/>
                </a:solidFill>
                <a:effectLst/>
                <a:uLnTx/>
                <a:uFillTx/>
                <a:latin typeface="Arial CE" pitchFamily="34" charset="0"/>
                <a:ea typeface="+mn-ea"/>
                <a:cs typeface="Arial" pitchFamily="34" charset="0"/>
              </a:rPr>
              <a:t> of NATO </a:t>
            </a:r>
            <a:r>
              <a:rPr kumimoji="0" lang="pl-PL" altLang="pl-PL" sz="1800" b="1" i="0" u="none" strike="noStrike" kern="1200" cap="none" spc="0" normalizeH="0" baseline="0" noProof="0" dirty="0" err="1" smtClean="0">
                <a:ln>
                  <a:noFill/>
                </a:ln>
                <a:solidFill>
                  <a:prstClr val="white"/>
                </a:solidFill>
                <a:effectLst/>
                <a:uLnTx/>
                <a:uFillTx/>
                <a:latin typeface="Arial CE" pitchFamily="34" charset="0"/>
                <a:ea typeface="+mn-ea"/>
                <a:cs typeface="Arial" pitchFamily="34" charset="0"/>
              </a:rPr>
              <a:t>standardization</a:t>
            </a:r>
            <a:r>
              <a:rPr kumimoji="0" lang="pl-PL" altLang="pl-PL" sz="1800" b="1" i="0" u="none" strike="noStrike" kern="1200" cap="none" spc="0" normalizeH="0" baseline="0" noProof="0" dirty="0" smtClean="0">
                <a:ln>
                  <a:noFill/>
                </a:ln>
                <a:solidFill>
                  <a:prstClr val="white"/>
                </a:solidFill>
                <a:effectLst/>
                <a:uLnTx/>
                <a:uFillTx/>
                <a:latin typeface="Arial CE" pitchFamily="34" charset="0"/>
                <a:ea typeface="+mn-ea"/>
                <a:cs typeface="Arial" pitchFamily="34" charset="0"/>
              </a:rPr>
              <a:t> </a:t>
            </a:r>
            <a:r>
              <a:rPr kumimoji="0" lang="pl-PL" altLang="pl-PL" sz="1800" b="1" i="0" u="none" strike="noStrike" kern="1200" cap="none" spc="0" normalizeH="0" baseline="0" noProof="0" dirty="0" err="1" smtClean="0">
                <a:ln>
                  <a:noFill/>
                </a:ln>
                <a:solidFill>
                  <a:prstClr val="white"/>
                </a:solidFill>
                <a:effectLst/>
                <a:uLnTx/>
                <a:uFillTx/>
                <a:latin typeface="Arial CE" pitchFamily="34" charset="0"/>
                <a:ea typeface="+mn-ea"/>
                <a:cs typeface="Arial" pitchFamily="34" charset="0"/>
              </a:rPr>
              <a:t>documents</a:t>
            </a:r>
            <a:r>
              <a:rPr kumimoji="0" lang="pl-PL" altLang="pl-PL" sz="1800" b="1" i="0" u="none" strike="noStrike" kern="1200" cap="none" spc="0" normalizeH="0" baseline="0" noProof="0" dirty="0" smtClean="0">
                <a:ln>
                  <a:noFill/>
                </a:ln>
                <a:solidFill>
                  <a:prstClr val="white"/>
                </a:solidFill>
                <a:effectLst/>
                <a:uLnTx/>
                <a:uFillTx/>
                <a:latin typeface="Arial CE" pitchFamily="34" charset="0"/>
                <a:ea typeface="+mn-ea"/>
                <a:cs typeface="Arial" pitchFamily="34" charset="0"/>
              </a:rPr>
              <a:t> (STANAG, STANREC)</a:t>
            </a:r>
            <a:br>
              <a:rPr kumimoji="0" lang="pl-PL" altLang="pl-PL" sz="1800" b="1" i="0" u="none" strike="noStrike" kern="1200" cap="none" spc="0" normalizeH="0" baseline="0" noProof="0" dirty="0" smtClean="0">
                <a:ln>
                  <a:noFill/>
                </a:ln>
                <a:solidFill>
                  <a:prstClr val="white"/>
                </a:solidFill>
                <a:effectLst/>
                <a:uLnTx/>
                <a:uFillTx/>
                <a:latin typeface="Arial CE" pitchFamily="34" charset="0"/>
                <a:ea typeface="+mn-ea"/>
                <a:cs typeface="Arial" pitchFamily="34" charset="0"/>
              </a:rPr>
            </a:br>
            <a:r>
              <a:rPr kumimoji="0" lang="pl-PL" altLang="pl-PL" sz="1800" b="1" i="0" u="none" strike="noStrike" kern="1200" cap="none" spc="0" normalizeH="0" baseline="0" noProof="0" dirty="0" smtClean="0">
                <a:ln>
                  <a:noFill/>
                </a:ln>
                <a:solidFill>
                  <a:prstClr val="white"/>
                </a:solidFill>
                <a:effectLst/>
                <a:uLnTx/>
                <a:uFillTx/>
                <a:latin typeface="Arial CE" pitchFamily="34" charset="0"/>
                <a:ea typeface="+mn-ea"/>
                <a:cs typeface="Arial" pitchFamily="34" charset="0"/>
              </a:rPr>
              <a:t>in the </a:t>
            </a:r>
            <a:r>
              <a:rPr kumimoji="0" lang="pl-PL" altLang="pl-PL" sz="1800" b="1" i="0" u="none" strike="noStrike" kern="1200" cap="none" spc="0" normalizeH="0" baseline="0" noProof="0" dirty="0" err="1" smtClean="0">
                <a:ln>
                  <a:noFill/>
                </a:ln>
                <a:solidFill>
                  <a:prstClr val="white"/>
                </a:solidFill>
                <a:effectLst/>
                <a:uLnTx/>
                <a:uFillTx/>
                <a:latin typeface="Arial CE" pitchFamily="34" charset="0"/>
                <a:ea typeface="+mn-ea"/>
                <a:cs typeface="Arial" pitchFamily="34" charset="0"/>
              </a:rPr>
              <a:t>Polish</a:t>
            </a:r>
            <a:r>
              <a:rPr kumimoji="0" lang="pl-PL" altLang="pl-PL" sz="1800" b="1" i="0" u="none" strike="noStrike" kern="1200" cap="none" spc="0" normalizeH="0" baseline="0" noProof="0" dirty="0" smtClean="0">
                <a:ln>
                  <a:noFill/>
                </a:ln>
                <a:solidFill>
                  <a:prstClr val="white"/>
                </a:solidFill>
                <a:effectLst/>
                <a:uLnTx/>
                <a:uFillTx/>
                <a:latin typeface="Arial CE" pitchFamily="34" charset="0"/>
                <a:ea typeface="+mn-ea"/>
                <a:cs typeface="Arial" pitchFamily="34" charset="0"/>
              </a:rPr>
              <a:t> MOD.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l-PL" altLang="pl-PL" sz="1800" b="1" i="0" u="none" strike="noStrike" kern="1200" cap="none" spc="0" normalizeH="0" baseline="0" noProof="0" dirty="0">
              <a:ln>
                <a:noFill/>
              </a:ln>
              <a:solidFill>
                <a:prstClr val="white"/>
              </a:solidFill>
              <a:effectLst/>
              <a:uLnTx/>
              <a:uFillTx/>
              <a:latin typeface="Arial CE" pitchFamily="34" charset="0"/>
              <a:ea typeface="+mn-ea"/>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pl-PL" altLang="pl-PL" sz="1800" b="1" i="0" u="none" strike="noStrike" kern="1200" cap="none" spc="0" normalizeH="0" baseline="0" noProof="0" dirty="0" err="1" smtClean="0">
                <a:ln>
                  <a:noFill/>
                </a:ln>
                <a:solidFill>
                  <a:prstClr val="white"/>
                </a:solidFill>
                <a:effectLst/>
                <a:uLnTx/>
                <a:uFillTx/>
                <a:latin typeface="Arial CE" pitchFamily="34" charset="0"/>
                <a:ea typeface="+mn-ea"/>
                <a:cs typeface="Arial" pitchFamily="34" charset="0"/>
              </a:rPr>
              <a:t>Adressed</a:t>
            </a:r>
            <a:r>
              <a:rPr kumimoji="0" lang="pl-PL" altLang="pl-PL" sz="1800" b="1" i="0" u="none" strike="noStrike" kern="1200" cap="none" spc="0" normalizeH="0" baseline="0" noProof="0" dirty="0">
                <a:ln>
                  <a:noFill/>
                </a:ln>
                <a:solidFill>
                  <a:prstClr val="white"/>
                </a:solidFill>
                <a:effectLst/>
                <a:uLnTx/>
                <a:uFillTx/>
                <a:latin typeface="Arial CE" pitchFamily="34" charset="0"/>
                <a:ea typeface="+mn-ea"/>
                <a:cs typeface="Arial" pitchFamily="34" charset="0"/>
              </a:rPr>
              <a:t> </a:t>
            </a:r>
            <a:r>
              <a:rPr kumimoji="0" lang="pl-PL" altLang="pl-PL" sz="1800" b="1" i="0" u="none" strike="noStrike" kern="1200" cap="none" spc="0" normalizeH="0" baseline="0" noProof="0" dirty="0" smtClean="0">
                <a:ln>
                  <a:noFill/>
                </a:ln>
                <a:solidFill>
                  <a:prstClr val="white"/>
                </a:solidFill>
                <a:effectLst/>
                <a:uLnTx/>
                <a:uFillTx/>
                <a:latin typeface="Arial CE" pitchFamily="34" charset="0"/>
                <a:ea typeface="+mn-ea"/>
                <a:cs typeface="Arial" pitchFamily="34" charset="0"/>
              </a:rPr>
              <a:t>to </a:t>
            </a:r>
            <a:r>
              <a:rPr kumimoji="0" lang="pl-PL" altLang="pl-PL" sz="1800" b="1" i="0" u="none" strike="noStrike" kern="1200" cap="none" spc="0" normalizeH="0" baseline="0" noProof="0" dirty="0" err="1" smtClean="0">
                <a:ln>
                  <a:noFill/>
                </a:ln>
                <a:solidFill>
                  <a:prstClr val="white"/>
                </a:solidFill>
                <a:effectLst/>
                <a:uLnTx/>
                <a:uFillTx/>
                <a:latin typeface="Arial CE" pitchFamily="34" charset="0"/>
                <a:ea typeface="+mn-ea"/>
                <a:cs typeface="Arial" pitchFamily="34" charset="0"/>
              </a:rPr>
              <a:t>participants</a:t>
            </a:r>
            <a:r>
              <a:rPr kumimoji="0" lang="pl-PL" altLang="pl-PL" sz="1800" b="1" i="0" u="none" strike="noStrike" kern="1200" cap="none" spc="0" normalizeH="0" baseline="0" noProof="0" dirty="0" smtClean="0">
                <a:ln>
                  <a:noFill/>
                </a:ln>
                <a:solidFill>
                  <a:prstClr val="white"/>
                </a:solidFill>
                <a:effectLst/>
                <a:uLnTx/>
                <a:uFillTx/>
                <a:latin typeface="Arial CE" pitchFamily="34" charset="0"/>
                <a:ea typeface="+mn-ea"/>
                <a:cs typeface="Arial" pitchFamily="34" charset="0"/>
              </a:rPr>
              <a:t> of POL MOD </a:t>
            </a:r>
            <a:br>
              <a:rPr kumimoji="0" lang="pl-PL" altLang="pl-PL" sz="1800" b="1" i="0" u="none" strike="noStrike" kern="1200" cap="none" spc="0" normalizeH="0" baseline="0" noProof="0" dirty="0" smtClean="0">
                <a:ln>
                  <a:noFill/>
                </a:ln>
                <a:solidFill>
                  <a:prstClr val="white"/>
                </a:solidFill>
                <a:effectLst/>
                <a:uLnTx/>
                <a:uFillTx/>
                <a:latin typeface="Arial CE" pitchFamily="34" charset="0"/>
                <a:ea typeface="+mn-ea"/>
                <a:cs typeface="Arial" pitchFamily="34" charset="0"/>
              </a:rPr>
            </a:br>
            <a:r>
              <a:rPr kumimoji="0" lang="pl-PL" altLang="pl-PL" sz="1800" b="1" i="0" u="none" strike="noStrike" kern="1200" cap="none" spc="0" normalizeH="0" baseline="0" noProof="0" dirty="0" err="1" smtClean="0">
                <a:ln>
                  <a:noFill/>
                </a:ln>
                <a:solidFill>
                  <a:prstClr val="white"/>
                </a:solidFill>
                <a:effectLst/>
                <a:uLnTx/>
                <a:uFillTx/>
                <a:latin typeface="Arial CE" pitchFamily="34" charset="0"/>
                <a:ea typeface="+mn-ea"/>
                <a:cs typeface="Arial" pitchFamily="34" charset="0"/>
              </a:rPr>
              <a:t>standardization</a:t>
            </a:r>
            <a:r>
              <a:rPr kumimoji="0" lang="pl-PL" altLang="pl-PL" sz="1800" b="1" i="0" u="none" strike="noStrike" kern="1200" cap="none" spc="0" normalizeH="0" baseline="0" noProof="0" dirty="0" smtClean="0">
                <a:ln>
                  <a:noFill/>
                </a:ln>
                <a:solidFill>
                  <a:prstClr val="white"/>
                </a:solidFill>
                <a:effectLst/>
                <a:uLnTx/>
                <a:uFillTx/>
                <a:latin typeface="Arial CE" pitchFamily="34" charset="0"/>
                <a:ea typeface="+mn-ea"/>
                <a:cs typeface="Arial" pitchFamily="34" charset="0"/>
              </a:rPr>
              <a:t> service.</a:t>
            </a:r>
          </a:p>
        </p:txBody>
      </p:sp>
      <p:sp>
        <p:nvSpPr>
          <p:cNvPr id="56" name="Text Box 13"/>
          <p:cNvSpPr txBox="1">
            <a:spLocks noChangeArrowheads="1"/>
          </p:cNvSpPr>
          <p:nvPr/>
        </p:nvSpPr>
        <p:spPr bwMode="auto">
          <a:xfrm>
            <a:off x="3044230" y="3355812"/>
            <a:ext cx="2882900" cy="954107"/>
          </a:xfrm>
          <a:prstGeom prst="rect">
            <a:avLst/>
          </a:prstGeom>
          <a:solidFill>
            <a:schemeClr val="accent2">
              <a:lumMod val="5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flatTx/>
          </a:bodyPr>
          <a:lstStyle>
            <a:lvl1pPr>
              <a:defRPr sz="1600" b="1">
                <a:solidFill>
                  <a:schemeClr val="bg1"/>
                </a:solidFill>
                <a:latin typeface="Arial" pitchFamily="34" charset="0"/>
                <a:cs typeface="Arial" pitchFamily="34" charset="0"/>
              </a:defRPr>
            </a:lvl1pPr>
            <a:lvl2pPr marL="742950" indent="-285750">
              <a:defRPr sz="1600" b="1">
                <a:solidFill>
                  <a:schemeClr val="bg1"/>
                </a:solidFill>
                <a:latin typeface="Arial" pitchFamily="34" charset="0"/>
                <a:cs typeface="Arial" pitchFamily="34" charset="0"/>
              </a:defRPr>
            </a:lvl2pPr>
            <a:lvl3pPr marL="1143000" indent="-228600">
              <a:defRPr sz="1600" b="1">
                <a:solidFill>
                  <a:schemeClr val="bg1"/>
                </a:solidFill>
                <a:latin typeface="Arial" pitchFamily="34" charset="0"/>
                <a:cs typeface="Arial" pitchFamily="34" charset="0"/>
              </a:defRPr>
            </a:lvl3pPr>
            <a:lvl4pPr marL="1600200" indent="-228600">
              <a:defRPr sz="1600" b="1">
                <a:solidFill>
                  <a:schemeClr val="bg1"/>
                </a:solidFill>
                <a:latin typeface="Arial" pitchFamily="34" charset="0"/>
                <a:cs typeface="Arial" pitchFamily="34" charset="0"/>
              </a:defRPr>
            </a:lvl4pPr>
            <a:lvl5pPr marL="2057400" indent="-228600">
              <a:defRPr sz="1600" b="1">
                <a:solidFill>
                  <a:schemeClr val="bg1"/>
                </a:solidFill>
                <a:latin typeface="Arial" pitchFamily="34" charset="0"/>
                <a:cs typeface="Arial" pitchFamily="34" charset="0"/>
              </a:defRPr>
            </a:lvl5pPr>
            <a:lvl6pPr marL="2514600" indent="-228600" algn="ctr"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algn="ctr"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algn="ctr"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algn="ctr" eaLnBrk="0" fontAlgn="base" hangingPunct="0">
              <a:spcBef>
                <a:spcPct val="0"/>
              </a:spcBef>
              <a:spcAft>
                <a:spcPct val="0"/>
              </a:spcAft>
              <a:defRPr sz="1600" b="1">
                <a:solidFill>
                  <a:schemeClr val="bg1"/>
                </a:solidFill>
                <a:latin typeface="Arial" pitchFamily="34" charset="0"/>
                <a:cs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pl-PL" sz="2800" b="1" i="0" u="none" strike="noStrike" kern="1200" cap="none" spc="0" normalizeH="0" baseline="0" noProof="0" dirty="0" smtClean="0">
                <a:ln>
                  <a:noFill/>
                </a:ln>
                <a:solidFill>
                  <a:prstClr val="white"/>
                </a:solidFill>
                <a:effectLst/>
                <a:uLnTx/>
                <a:uFillTx/>
                <a:latin typeface="Arial" pitchFamily="34" charset="0"/>
                <a:ea typeface="+mn-ea"/>
                <a:cs typeface="Arial" pitchFamily="34" charset="0"/>
              </a:rPr>
              <a:t>WCNJiK</a:t>
            </a:r>
            <a:r>
              <a:rPr kumimoji="0" lang="en-GB" altLang="pl-PL" sz="28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pl-PL" sz="1400" b="1" i="0" u="none" strike="noStrike" kern="1200" cap="none" spc="0" normalizeH="0" baseline="0" noProof="0" dirty="0" smtClean="0">
                <a:ln>
                  <a:noFill/>
                </a:ln>
                <a:solidFill>
                  <a:prstClr val="white"/>
                </a:solidFill>
                <a:effectLst/>
                <a:uLnTx/>
                <a:uFillTx/>
                <a:latin typeface="Arial" pitchFamily="34" charset="0"/>
                <a:ea typeface="+mn-ea"/>
                <a:cs typeface="Arial" pitchFamily="34" charset="0"/>
              </a:rPr>
              <a:t>Military Centre for S</a:t>
            </a:r>
            <a:r>
              <a:rPr kumimoji="0" lang="pl-PL" altLang="pl-PL" sz="1400" b="1" i="0" u="none" strike="noStrike" kern="1200" cap="none" spc="0" normalizeH="0" baseline="0" noProof="0" dirty="0" err="1" smtClean="0">
                <a:ln>
                  <a:noFill/>
                </a:ln>
                <a:solidFill>
                  <a:prstClr val="white"/>
                </a:solidFill>
                <a:effectLst/>
                <a:uLnTx/>
                <a:uFillTx/>
                <a:latin typeface="Arial" pitchFamily="34" charset="0"/>
                <a:ea typeface="+mn-ea"/>
                <a:cs typeface="Arial" pitchFamily="34" charset="0"/>
              </a:rPr>
              <a:t>tand</a:t>
            </a:r>
            <a:r>
              <a:rPr kumimoji="0" lang="en-GB" altLang="pl-PL" sz="1400" b="1" i="0" u="none" strike="noStrike" kern="1200" cap="none" spc="0" normalizeH="0" baseline="0" noProof="0" dirty="0" smtClean="0">
                <a:ln>
                  <a:noFill/>
                </a:ln>
                <a:solidFill>
                  <a:prstClr val="white"/>
                </a:solidFill>
                <a:effectLst/>
                <a:uLnTx/>
                <a:uFillTx/>
                <a:latin typeface="Arial" pitchFamily="34" charset="0"/>
                <a:ea typeface="+mn-ea"/>
                <a:cs typeface="Arial" pitchFamily="34" charset="0"/>
              </a:rPr>
              <a:t>, </a:t>
            </a:r>
            <a:r>
              <a:rPr kumimoji="0" lang="pl-PL" altLang="pl-PL" sz="1400" b="1" i="0" u="none" strike="noStrike" kern="1200" cap="none" spc="0" normalizeH="0" baseline="0" noProof="0" dirty="0" smtClean="0">
                <a:ln>
                  <a:noFill/>
                </a:ln>
                <a:solidFill>
                  <a:prstClr val="white"/>
                </a:solidFill>
                <a:effectLst/>
                <a:uLnTx/>
                <a:uFillTx/>
                <a:latin typeface="Arial" pitchFamily="34" charset="0"/>
                <a:ea typeface="+mn-ea"/>
                <a:cs typeface="Arial" pitchFamily="34" charset="0"/>
              </a:rPr>
              <a:t/>
            </a:r>
            <a:br>
              <a:rPr kumimoji="0" lang="pl-PL" altLang="pl-PL" sz="1400" b="1" i="0" u="none" strike="noStrike" kern="1200" cap="none" spc="0" normalizeH="0" baseline="0" noProof="0" dirty="0" smtClean="0">
                <a:ln>
                  <a:noFill/>
                </a:ln>
                <a:solidFill>
                  <a:prstClr val="white"/>
                </a:solidFill>
                <a:effectLst/>
                <a:uLnTx/>
                <a:uFillTx/>
                <a:latin typeface="Arial" pitchFamily="34" charset="0"/>
                <a:ea typeface="+mn-ea"/>
                <a:cs typeface="Arial" pitchFamily="34" charset="0"/>
              </a:rPr>
            </a:br>
            <a:r>
              <a:rPr kumimoji="0" lang="en-GB" altLang="pl-PL" sz="1400" b="1" i="0" u="none" strike="noStrike" kern="1200" cap="none" spc="0" normalizeH="0" baseline="0" noProof="0" dirty="0" smtClean="0">
                <a:ln>
                  <a:noFill/>
                </a:ln>
                <a:solidFill>
                  <a:prstClr val="white"/>
                </a:solidFill>
                <a:effectLst/>
                <a:uLnTx/>
                <a:uFillTx/>
                <a:latin typeface="Arial" pitchFamily="34" charset="0"/>
                <a:ea typeface="+mn-ea"/>
                <a:cs typeface="Arial" pitchFamily="34" charset="0"/>
              </a:rPr>
              <a:t>Q &amp; Cod</a:t>
            </a:r>
          </a:p>
        </p:txBody>
      </p:sp>
      <p:sp>
        <p:nvSpPr>
          <p:cNvPr id="59" name="Text Box 5"/>
          <p:cNvSpPr txBox="1">
            <a:spLocks noChangeArrowheads="1"/>
          </p:cNvSpPr>
          <p:nvPr/>
        </p:nvSpPr>
        <p:spPr bwMode="auto">
          <a:xfrm>
            <a:off x="0" y="1935541"/>
            <a:ext cx="9144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bg1"/>
                </a:solidFill>
                <a:latin typeface="Arial" pitchFamily="34" charset="0"/>
                <a:cs typeface="Arial" pitchFamily="34" charset="0"/>
              </a:defRPr>
            </a:lvl1pPr>
            <a:lvl2pPr marL="742950" indent="-285750" eaLnBrk="0" hangingPunct="0">
              <a:defRPr sz="1600" b="1">
                <a:solidFill>
                  <a:schemeClr val="bg1"/>
                </a:solidFill>
                <a:latin typeface="Arial" pitchFamily="34" charset="0"/>
                <a:cs typeface="Arial" pitchFamily="34" charset="0"/>
              </a:defRPr>
            </a:lvl2pPr>
            <a:lvl3pPr marL="1143000" indent="-228600" eaLnBrk="0" hangingPunct="0">
              <a:defRPr sz="1600" b="1">
                <a:solidFill>
                  <a:schemeClr val="bg1"/>
                </a:solidFill>
                <a:latin typeface="Arial" pitchFamily="34" charset="0"/>
                <a:cs typeface="Arial" pitchFamily="34" charset="0"/>
              </a:defRPr>
            </a:lvl3pPr>
            <a:lvl4pPr marL="1600200" indent="-228600" eaLnBrk="0" hangingPunct="0">
              <a:defRPr sz="1600" b="1">
                <a:solidFill>
                  <a:schemeClr val="bg1"/>
                </a:solidFill>
                <a:latin typeface="Arial" pitchFamily="34" charset="0"/>
                <a:cs typeface="Arial" pitchFamily="34" charset="0"/>
              </a:defRPr>
            </a:lvl4pPr>
            <a:lvl5pPr marL="2057400" indent="-228600" eaLnBrk="0" hangingPunct="0">
              <a:defRPr sz="16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600" b="1">
                <a:solidFill>
                  <a:schemeClr val="bg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pl-PL" altLang="pl-PL" sz="2800" b="1" i="1" u="none" strike="noStrike" kern="1200" cap="none" spc="0" normalizeH="0" baseline="0" noProof="0" dirty="0" smtClean="0">
                <a:ln>
                  <a:noFill/>
                </a:ln>
                <a:solidFill>
                  <a:srgbClr val="0070C0"/>
                </a:solidFill>
                <a:effectLst/>
                <a:uLnTx/>
                <a:uFillTx/>
                <a:latin typeface="Arial" pitchFamily="34" charset="0"/>
                <a:ea typeface="+mn-ea"/>
                <a:cs typeface="Arial" pitchFamily="34" charset="0"/>
              </a:rPr>
              <a:t>COURSE ON HANDLING OF NATO STANDARDIZATION DOCUMENTS</a:t>
            </a:r>
            <a:br>
              <a:rPr kumimoji="0" lang="pl-PL" altLang="pl-PL" sz="2800" b="1" i="1" u="none" strike="noStrike" kern="1200" cap="none" spc="0" normalizeH="0" baseline="0" noProof="0" dirty="0" smtClean="0">
                <a:ln>
                  <a:noFill/>
                </a:ln>
                <a:solidFill>
                  <a:srgbClr val="0070C0"/>
                </a:solidFill>
                <a:effectLst/>
                <a:uLnTx/>
                <a:uFillTx/>
                <a:latin typeface="Arial" pitchFamily="34" charset="0"/>
                <a:ea typeface="+mn-ea"/>
                <a:cs typeface="Arial" pitchFamily="34" charset="0"/>
              </a:rPr>
            </a:br>
            <a:r>
              <a:rPr kumimoji="0" lang="pl-PL" altLang="pl-PL" sz="2400" b="1" i="1" u="none" strike="noStrike" kern="1200" cap="none" spc="0" normalizeH="0" baseline="0" noProof="0" dirty="0" smtClean="0">
                <a:ln>
                  <a:noFill/>
                </a:ln>
                <a:solidFill>
                  <a:srgbClr val="00B0F0"/>
                </a:solidFill>
                <a:effectLst/>
                <a:uLnTx/>
                <a:uFillTx/>
                <a:latin typeface="Arial" pitchFamily="34" charset="0"/>
                <a:ea typeface="+mn-ea"/>
                <a:cs typeface="Arial" pitchFamily="34" charset="0"/>
              </a:rPr>
              <a:t>NATIONAL LEVEL</a:t>
            </a:r>
            <a:endParaRPr kumimoji="0" lang="pl-PL" altLang="pl-PL" sz="2000" b="1" i="1" u="none" strike="noStrike" kern="1200" cap="none" spc="0" normalizeH="0" baseline="0" noProof="0" dirty="0">
              <a:ln>
                <a:noFill/>
              </a:ln>
              <a:solidFill>
                <a:srgbClr val="00B0F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1249989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43"/>
          <p:cNvSpPr>
            <a:spLocks noChangeArrowheads="1"/>
          </p:cNvSpPr>
          <p:nvPr/>
        </p:nvSpPr>
        <p:spPr bwMode="auto">
          <a:xfrm>
            <a:off x="464458" y="1553030"/>
            <a:ext cx="8374742" cy="5036456"/>
          </a:xfrm>
          <a:prstGeom prst="roundRect">
            <a:avLst/>
          </a:prstGeom>
          <a:solidFill>
            <a:srgbClr val="FFFF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eaLnBrk="0" hangingPunct="0">
              <a:defRPr sz="1600" b="1">
                <a:solidFill>
                  <a:schemeClr val="bg1"/>
                </a:solidFill>
                <a:latin typeface="Arial" pitchFamily="34" charset="0"/>
                <a:cs typeface="Arial" pitchFamily="34" charset="0"/>
              </a:defRPr>
            </a:lvl1pPr>
            <a:lvl2pPr marL="742950" indent="-285750" eaLnBrk="0" hangingPunct="0">
              <a:defRPr sz="1600" b="1">
                <a:solidFill>
                  <a:schemeClr val="bg1"/>
                </a:solidFill>
                <a:latin typeface="Arial" pitchFamily="34" charset="0"/>
                <a:cs typeface="Arial" pitchFamily="34" charset="0"/>
              </a:defRPr>
            </a:lvl2pPr>
            <a:lvl3pPr marL="1143000" indent="-228600" eaLnBrk="0" hangingPunct="0">
              <a:defRPr sz="1600" b="1">
                <a:solidFill>
                  <a:schemeClr val="bg1"/>
                </a:solidFill>
                <a:latin typeface="Arial" pitchFamily="34" charset="0"/>
                <a:cs typeface="Arial" pitchFamily="34" charset="0"/>
              </a:defRPr>
            </a:lvl3pPr>
            <a:lvl4pPr marL="1600200" indent="-228600" eaLnBrk="0" hangingPunct="0">
              <a:defRPr sz="1600" b="1">
                <a:solidFill>
                  <a:schemeClr val="bg1"/>
                </a:solidFill>
                <a:latin typeface="Arial" pitchFamily="34" charset="0"/>
                <a:cs typeface="Arial" pitchFamily="34" charset="0"/>
              </a:defRPr>
            </a:lvl4pPr>
            <a:lvl5pPr marL="2057400" indent="-228600" eaLnBrk="0" hangingPunct="0">
              <a:defRPr sz="16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600" b="1">
                <a:solidFill>
                  <a:schemeClr val="bg1"/>
                </a:solidFill>
                <a:latin typeface="Arial" pitchFamily="34" charset="0"/>
                <a:cs typeface="Arial" pitchFamily="34" charset="0"/>
              </a:defRPr>
            </a:lvl9pPr>
          </a:lstStyle>
          <a:p>
            <a:pPr algn="ctr">
              <a:defRPr/>
            </a:pPr>
            <a:endParaRPr lang="pl-PL" altLang="pl-PL" sz="1800" dirty="0" smtClean="0">
              <a:latin typeface="Arial CE" pitchFamily="34" charset="0"/>
            </a:endParaRPr>
          </a:p>
        </p:txBody>
      </p:sp>
      <p:sp>
        <p:nvSpPr>
          <p:cNvPr id="62473" name="Text Box 5"/>
          <p:cNvSpPr txBox="1">
            <a:spLocks noChangeArrowheads="1"/>
          </p:cNvSpPr>
          <p:nvPr/>
        </p:nvSpPr>
        <p:spPr bwMode="auto">
          <a:xfrm>
            <a:off x="0" y="830943"/>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bg1"/>
                </a:solidFill>
                <a:latin typeface="Arial" pitchFamily="34" charset="0"/>
                <a:cs typeface="Arial" pitchFamily="34" charset="0"/>
              </a:defRPr>
            </a:lvl1pPr>
            <a:lvl2pPr marL="742950" indent="-285750" eaLnBrk="0" hangingPunct="0">
              <a:defRPr sz="1600" b="1">
                <a:solidFill>
                  <a:schemeClr val="bg1"/>
                </a:solidFill>
                <a:latin typeface="Arial" pitchFamily="34" charset="0"/>
                <a:cs typeface="Arial" pitchFamily="34" charset="0"/>
              </a:defRPr>
            </a:lvl2pPr>
            <a:lvl3pPr marL="1143000" indent="-228600" eaLnBrk="0" hangingPunct="0">
              <a:defRPr sz="1600" b="1">
                <a:solidFill>
                  <a:schemeClr val="bg1"/>
                </a:solidFill>
                <a:latin typeface="Arial" pitchFamily="34" charset="0"/>
                <a:cs typeface="Arial" pitchFamily="34" charset="0"/>
              </a:defRPr>
            </a:lvl3pPr>
            <a:lvl4pPr marL="1600200" indent="-228600" eaLnBrk="0" hangingPunct="0">
              <a:defRPr sz="1600" b="1">
                <a:solidFill>
                  <a:schemeClr val="bg1"/>
                </a:solidFill>
                <a:latin typeface="Arial" pitchFamily="34" charset="0"/>
                <a:cs typeface="Arial" pitchFamily="34" charset="0"/>
              </a:defRPr>
            </a:lvl4pPr>
            <a:lvl5pPr marL="2057400" indent="-228600" eaLnBrk="0" hangingPunct="0">
              <a:defRPr sz="16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600" b="1">
                <a:solidFill>
                  <a:schemeClr val="bg1"/>
                </a:solidFill>
                <a:latin typeface="Arial" pitchFamily="34" charset="0"/>
                <a:cs typeface="Arial" pitchFamily="34" charset="0"/>
              </a:defRPr>
            </a:lvl9pPr>
          </a:lstStyle>
          <a:p>
            <a:pPr algn="ctr" eaLnBrk="1" hangingPunct="1">
              <a:spcBef>
                <a:spcPct val="50000"/>
              </a:spcBef>
            </a:pPr>
            <a:r>
              <a:rPr lang="pl-PL" altLang="pl-PL" sz="2000" i="1" dirty="0">
                <a:solidFill>
                  <a:srgbClr val="CC3300"/>
                </a:solidFill>
              </a:rPr>
              <a:t>PERSONNEL TRAINING </a:t>
            </a:r>
          </a:p>
        </p:txBody>
      </p:sp>
      <p:sp>
        <p:nvSpPr>
          <p:cNvPr id="81" name="Rectangle 43"/>
          <p:cNvSpPr>
            <a:spLocks noChangeArrowheads="1"/>
          </p:cNvSpPr>
          <p:nvPr/>
        </p:nvSpPr>
        <p:spPr bwMode="auto">
          <a:xfrm>
            <a:off x="843955" y="4252476"/>
            <a:ext cx="7596187" cy="1843525"/>
          </a:xfrm>
          <a:prstGeom prst="round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eaLnBrk="0" hangingPunct="0">
              <a:defRPr sz="1600" b="1">
                <a:solidFill>
                  <a:schemeClr val="bg1"/>
                </a:solidFill>
                <a:latin typeface="Arial" pitchFamily="34" charset="0"/>
                <a:cs typeface="Arial" pitchFamily="34" charset="0"/>
              </a:defRPr>
            </a:lvl1pPr>
            <a:lvl2pPr marL="742950" indent="-285750" eaLnBrk="0" hangingPunct="0">
              <a:defRPr sz="1600" b="1">
                <a:solidFill>
                  <a:schemeClr val="bg1"/>
                </a:solidFill>
                <a:latin typeface="Arial" pitchFamily="34" charset="0"/>
                <a:cs typeface="Arial" pitchFamily="34" charset="0"/>
              </a:defRPr>
            </a:lvl2pPr>
            <a:lvl3pPr marL="1143000" indent="-228600" eaLnBrk="0" hangingPunct="0">
              <a:defRPr sz="1600" b="1">
                <a:solidFill>
                  <a:schemeClr val="bg1"/>
                </a:solidFill>
                <a:latin typeface="Arial" pitchFamily="34" charset="0"/>
                <a:cs typeface="Arial" pitchFamily="34" charset="0"/>
              </a:defRPr>
            </a:lvl3pPr>
            <a:lvl4pPr marL="1600200" indent="-228600" eaLnBrk="0" hangingPunct="0">
              <a:defRPr sz="1600" b="1">
                <a:solidFill>
                  <a:schemeClr val="bg1"/>
                </a:solidFill>
                <a:latin typeface="Arial" pitchFamily="34" charset="0"/>
                <a:cs typeface="Arial" pitchFamily="34" charset="0"/>
              </a:defRPr>
            </a:lvl4pPr>
            <a:lvl5pPr marL="2057400" indent="-228600" eaLnBrk="0" hangingPunct="0">
              <a:defRPr sz="16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600" b="1">
                <a:solidFill>
                  <a:schemeClr val="bg1"/>
                </a:solidFill>
                <a:latin typeface="Arial" pitchFamily="34" charset="0"/>
                <a:cs typeface="Arial" pitchFamily="34" charset="0"/>
              </a:defRPr>
            </a:lvl9pPr>
          </a:lstStyle>
          <a:p>
            <a:pPr algn="ctr">
              <a:defRPr/>
            </a:pPr>
            <a:r>
              <a:rPr lang="pl-PL" altLang="pl-PL" sz="1800" dirty="0" err="1" smtClean="0">
                <a:latin typeface="Arial CE" pitchFamily="34" charset="0"/>
              </a:rPr>
              <a:t>Twice</a:t>
            </a:r>
            <a:r>
              <a:rPr lang="pl-PL" altLang="pl-PL" sz="1800" dirty="0" smtClean="0">
                <a:latin typeface="Arial CE" pitchFamily="34" charset="0"/>
              </a:rPr>
              <a:t> a </a:t>
            </a:r>
            <a:r>
              <a:rPr lang="pl-PL" altLang="pl-PL" sz="1800" dirty="0" err="1" smtClean="0">
                <a:latin typeface="Arial CE" pitchFamily="34" charset="0"/>
              </a:rPr>
              <a:t>year</a:t>
            </a:r>
            <a:r>
              <a:rPr lang="pl-PL" altLang="pl-PL" sz="1800" dirty="0" smtClean="0">
                <a:latin typeface="Arial CE" pitchFamily="34" charset="0"/>
              </a:rPr>
              <a:t> - 1 </a:t>
            </a:r>
            <a:r>
              <a:rPr lang="pl-PL" altLang="pl-PL" sz="1800" dirty="0" err="1" smtClean="0">
                <a:latin typeface="Arial CE" pitchFamily="34" charset="0"/>
              </a:rPr>
              <a:t>week-course</a:t>
            </a:r>
            <a:r>
              <a:rPr lang="pl-PL" altLang="pl-PL" sz="1800" dirty="0" smtClean="0">
                <a:latin typeface="Arial CE" pitchFamily="34" charset="0"/>
              </a:rPr>
              <a:t> </a:t>
            </a:r>
            <a:r>
              <a:rPr lang="pl-PL" altLang="pl-PL" sz="1800" dirty="0" err="1" smtClean="0">
                <a:latin typeface="Arial CE" pitchFamily="34" charset="0"/>
              </a:rPr>
              <a:t>concerning</a:t>
            </a:r>
            <a:r>
              <a:rPr lang="pl-PL" altLang="pl-PL" sz="1800" dirty="0" smtClean="0">
                <a:latin typeface="Arial CE" pitchFamily="34" charset="0"/>
              </a:rPr>
              <a:t> </a:t>
            </a:r>
            <a:r>
              <a:rPr lang="pl-PL" altLang="pl-PL" sz="1800" dirty="0" err="1" smtClean="0">
                <a:latin typeface="Arial CE" pitchFamily="34" charset="0"/>
              </a:rPr>
              <a:t>defence</a:t>
            </a:r>
            <a:r>
              <a:rPr lang="pl-PL" altLang="pl-PL" sz="1800" dirty="0" smtClean="0">
                <a:latin typeface="Arial CE" pitchFamily="34" charset="0"/>
              </a:rPr>
              <a:t> </a:t>
            </a:r>
            <a:r>
              <a:rPr lang="pl-PL" altLang="pl-PL" sz="1800" dirty="0" err="1" smtClean="0">
                <a:latin typeface="Arial CE" pitchFamily="34" charset="0"/>
              </a:rPr>
              <a:t>standardization</a:t>
            </a:r>
            <a:r>
              <a:rPr lang="pl-PL" altLang="pl-PL" sz="1800" dirty="0" smtClean="0">
                <a:latin typeface="Arial CE" pitchFamily="34" charset="0"/>
              </a:rPr>
              <a:t> </a:t>
            </a:r>
            <a:br>
              <a:rPr lang="pl-PL" altLang="pl-PL" sz="1800" dirty="0" smtClean="0">
                <a:latin typeface="Arial CE" pitchFamily="34" charset="0"/>
              </a:rPr>
            </a:br>
            <a:r>
              <a:rPr lang="pl-PL" altLang="pl-PL" sz="1800" dirty="0" smtClean="0">
                <a:latin typeface="Arial CE" pitchFamily="34" charset="0"/>
              </a:rPr>
              <a:t>in the </a:t>
            </a:r>
            <a:r>
              <a:rPr lang="pl-PL" altLang="pl-PL" sz="1800" dirty="0" err="1" smtClean="0">
                <a:latin typeface="Arial CE" pitchFamily="34" charset="0"/>
              </a:rPr>
              <a:t>Polish</a:t>
            </a:r>
            <a:r>
              <a:rPr lang="pl-PL" altLang="pl-PL" sz="1800" dirty="0" smtClean="0">
                <a:latin typeface="Arial CE" pitchFamily="34" charset="0"/>
              </a:rPr>
              <a:t> MOD </a:t>
            </a:r>
            <a:r>
              <a:rPr lang="pl-PL" altLang="pl-PL" sz="1800" dirty="0" err="1" smtClean="0">
                <a:latin typeface="Arial CE" pitchFamily="34" charset="0"/>
              </a:rPr>
              <a:t>at</a:t>
            </a:r>
            <a:r>
              <a:rPr lang="pl-PL" altLang="pl-PL" sz="1800" dirty="0" smtClean="0">
                <a:latin typeface="Arial CE" pitchFamily="34" charset="0"/>
              </a:rPr>
              <a:t> WAT with </a:t>
            </a:r>
            <a:r>
              <a:rPr lang="pl-PL" altLang="pl-PL" sz="1800" dirty="0" err="1" smtClean="0">
                <a:latin typeface="Arial CE" pitchFamily="34" charset="0"/>
              </a:rPr>
              <a:t>active</a:t>
            </a:r>
            <a:r>
              <a:rPr lang="pl-PL" altLang="pl-PL" sz="1800" dirty="0" smtClean="0">
                <a:latin typeface="Arial CE" pitchFamily="34" charset="0"/>
              </a:rPr>
              <a:t> </a:t>
            </a:r>
            <a:r>
              <a:rPr lang="pl-PL" altLang="pl-PL" sz="1800" dirty="0" err="1" smtClean="0">
                <a:latin typeface="Arial CE" pitchFamily="34" charset="0"/>
              </a:rPr>
              <a:t>participation</a:t>
            </a:r>
            <a:r>
              <a:rPr lang="pl-PL" altLang="pl-PL" sz="1800" dirty="0" smtClean="0">
                <a:latin typeface="Arial CE" pitchFamily="34" charset="0"/>
              </a:rPr>
              <a:t> of </a:t>
            </a:r>
            <a:r>
              <a:rPr lang="pl-PL" altLang="pl-PL" sz="1800" dirty="0" err="1" smtClean="0">
                <a:latin typeface="Arial CE" pitchFamily="34" charset="0"/>
              </a:rPr>
              <a:t>WCNJiK</a:t>
            </a:r>
            <a:r>
              <a:rPr lang="pl-PL" altLang="pl-PL" sz="1800" dirty="0" smtClean="0">
                <a:latin typeface="Arial CE" pitchFamily="34" charset="0"/>
              </a:rPr>
              <a:t>. </a:t>
            </a:r>
          </a:p>
          <a:p>
            <a:pPr algn="ctr">
              <a:defRPr/>
            </a:pPr>
            <a:endParaRPr lang="pl-PL" altLang="pl-PL" sz="1800" dirty="0">
              <a:latin typeface="Arial CE" pitchFamily="34" charset="0"/>
            </a:endParaRPr>
          </a:p>
          <a:p>
            <a:pPr algn="ctr">
              <a:defRPr/>
            </a:pPr>
            <a:r>
              <a:rPr lang="pl-PL" altLang="pl-PL" sz="1800" dirty="0" smtClean="0">
                <a:latin typeface="Arial CE" pitchFamily="34" charset="0"/>
              </a:rPr>
              <a:t>The </a:t>
            </a:r>
            <a:r>
              <a:rPr lang="pl-PL" altLang="pl-PL" sz="1800" dirty="0" err="1" smtClean="0">
                <a:latin typeface="Arial CE" pitchFamily="34" charset="0"/>
              </a:rPr>
              <a:t>course</a:t>
            </a:r>
            <a:r>
              <a:rPr lang="pl-PL" altLang="pl-PL" sz="1800" dirty="0" smtClean="0">
                <a:latin typeface="Arial CE" pitchFamily="34" charset="0"/>
              </a:rPr>
              <a:t> </a:t>
            </a:r>
            <a:r>
              <a:rPr lang="pl-PL" altLang="pl-PL" sz="1800" dirty="0" err="1" smtClean="0">
                <a:latin typeface="Arial CE" pitchFamily="34" charset="0"/>
              </a:rPr>
              <a:t>is</a:t>
            </a:r>
            <a:r>
              <a:rPr lang="pl-PL" altLang="pl-PL" sz="1800" dirty="0" smtClean="0">
                <a:latin typeface="Arial CE" pitchFamily="34" charset="0"/>
              </a:rPr>
              <a:t> </a:t>
            </a:r>
            <a:r>
              <a:rPr lang="pl-PL" altLang="pl-PL" sz="1800" dirty="0" err="1" smtClean="0">
                <a:latin typeface="Arial CE" pitchFamily="34" charset="0"/>
              </a:rPr>
              <a:t>mainly</a:t>
            </a:r>
            <a:r>
              <a:rPr lang="pl-PL" altLang="pl-PL" sz="1800" dirty="0">
                <a:latin typeface="Arial CE" pitchFamily="34" charset="0"/>
              </a:rPr>
              <a:t> </a:t>
            </a:r>
            <a:r>
              <a:rPr lang="pl-PL" altLang="pl-PL" sz="1800" dirty="0" err="1">
                <a:latin typeface="Arial CE" pitchFamily="34" charset="0"/>
              </a:rPr>
              <a:t>adressed</a:t>
            </a:r>
            <a:r>
              <a:rPr lang="pl-PL" altLang="pl-PL" sz="1800" dirty="0">
                <a:latin typeface="Arial CE" pitchFamily="34" charset="0"/>
              </a:rPr>
              <a:t> to </a:t>
            </a:r>
            <a:r>
              <a:rPr lang="pl-PL" altLang="pl-PL" sz="1800" dirty="0" err="1" smtClean="0">
                <a:latin typeface="Arial CE" pitchFamily="34" charset="0"/>
              </a:rPr>
              <a:t>participants</a:t>
            </a:r>
            <a:r>
              <a:rPr lang="pl-PL" altLang="pl-PL" sz="1800" dirty="0" smtClean="0">
                <a:latin typeface="Arial CE" pitchFamily="34" charset="0"/>
              </a:rPr>
              <a:t> of POL MOD </a:t>
            </a:r>
            <a:br>
              <a:rPr lang="pl-PL" altLang="pl-PL" sz="1800" dirty="0" smtClean="0">
                <a:latin typeface="Arial CE" pitchFamily="34" charset="0"/>
              </a:rPr>
            </a:br>
            <a:r>
              <a:rPr lang="pl-PL" altLang="pl-PL" sz="1800" dirty="0" err="1" smtClean="0">
                <a:latin typeface="Arial CE" pitchFamily="34" charset="0"/>
              </a:rPr>
              <a:t>standardization</a:t>
            </a:r>
            <a:r>
              <a:rPr lang="pl-PL" altLang="pl-PL" sz="1800" dirty="0" smtClean="0">
                <a:latin typeface="Arial CE" pitchFamily="34" charset="0"/>
              </a:rPr>
              <a:t> service.</a:t>
            </a:r>
          </a:p>
        </p:txBody>
      </p:sp>
      <p:sp>
        <p:nvSpPr>
          <p:cNvPr id="54" name="Text Box 15"/>
          <p:cNvSpPr txBox="1">
            <a:spLocks noChangeArrowheads="1"/>
          </p:cNvSpPr>
          <p:nvPr/>
        </p:nvSpPr>
        <p:spPr bwMode="auto">
          <a:xfrm>
            <a:off x="5485805" y="2975103"/>
            <a:ext cx="2954337" cy="954107"/>
          </a:xfrm>
          <a:prstGeom prst="rect">
            <a:avLst/>
          </a:prstGeom>
          <a:solidFill>
            <a:schemeClr val="accent2">
              <a:lumMod val="5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flatTx/>
          </a:bodyPr>
          <a:lstStyle>
            <a:defPPr>
              <a:defRPr lang="en-US"/>
            </a:defPPr>
            <a:lvl1pPr>
              <a:defRPr sz="2800"/>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pPr algn="ctr" eaLnBrk="0" hangingPunct="0">
              <a:defRPr/>
            </a:pPr>
            <a:r>
              <a:rPr lang="en-GB" altLang="pl-PL" dirty="0" smtClean="0"/>
              <a:t>WAT</a:t>
            </a:r>
          </a:p>
          <a:p>
            <a:pPr algn="ctr" eaLnBrk="0" hangingPunct="0">
              <a:defRPr/>
            </a:pPr>
            <a:r>
              <a:rPr lang="en-GB" altLang="pl-PL" sz="1400" dirty="0" smtClean="0"/>
              <a:t>Military University of Technology</a:t>
            </a:r>
          </a:p>
        </p:txBody>
      </p:sp>
      <p:sp>
        <p:nvSpPr>
          <p:cNvPr id="55" name="AutoShape 14"/>
          <p:cNvSpPr>
            <a:spLocks noChangeArrowheads="1"/>
          </p:cNvSpPr>
          <p:nvPr/>
        </p:nvSpPr>
        <p:spPr bwMode="auto">
          <a:xfrm>
            <a:off x="3904344" y="3147600"/>
            <a:ext cx="1407886" cy="551380"/>
          </a:xfrm>
          <a:prstGeom prst="leftRightArrow">
            <a:avLst>
              <a:gd name="adj1" fmla="val 47917"/>
              <a:gd name="adj2" fmla="val 63065"/>
            </a:avLst>
          </a:prstGeom>
          <a:solidFill>
            <a:schemeClr val="accent2">
              <a:lumMod val="60000"/>
              <a:lumOff val="4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r">
              <a:rot lat="0" lon="0" rev="8700000"/>
            </a:lightRig>
          </a:scene3d>
          <a:sp3d>
            <a:bevelT w="190500" h="38100"/>
          </a:sp3d>
        </p:spPr>
        <p:txBody>
          <a:bodyPr wrap="none" anchor="ctr">
            <a:flatTx/>
          </a:bodyPr>
          <a:lstStyle>
            <a:lvl1pPr>
              <a:defRPr sz="1600" b="1">
                <a:solidFill>
                  <a:schemeClr val="bg1"/>
                </a:solidFill>
                <a:latin typeface="Arial" pitchFamily="34" charset="0"/>
                <a:cs typeface="Arial" pitchFamily="34" charset="0"/>
              </a:defRPr>
            </a:lvl1pPr>
            <a:lvl2pPr marL="742950" indent="-285750">
              <a:defRPr sz="1600" b="1">
                <a:solidFill>
                  <a:schemeClr val="bg1"/>
                </a:solidFill>
                <a:latin typeface="Arial" pitchFamily="34" charset="0"/>
                <a:cs typeface="Arial" pitchFamily="34" charset="0"/>
              </a:defRPr>
            </a:lvl2pPr>
            <a:lvl3pPr marL="1143000" indent="-228600">
              <a:defRPr sz="1600" b="1">
                <a:solidFill>
                  <a:schemeClr val="bg1"/>
                </a:solidFill>
                <a:latin typeface="Arial" pitchFamily="34" charset="0"/>
                <a:cs typeface="Arial" pitchFamily="34" charset="0"/>
              </a:defRPr>
            </a:lvl3pPr>
            <a:lvl4pPr marL="1600200" indent="-228600">
              <a:defRPr sz="1600" b="1">
                <a:solidFill>
                  <a:schemeClr val="bg1"/>
                </a:solidFill>
                <a:latin typeface="Arial" pitchFamily="34" charset="0"/>
                <a:cs typeface="Arial" pitchFamily="34" charset="0"/>
              </a:defRPr>
            </a:lvl4pPr>
            <a:lvl5pPr marL="2057400" indent="-228600">
              <a:defRPr sz="1600" b="1">
                <a:solidFill>
                  <a:schemeClr val="bg1"/>
                </a:solidFill>
                <a:latin typeface="Arial" pitchFamily="34" charset="0"/>
                <a:cs typeface="Arial" pitchFamily="34" charset="0"/>
              </a:defRPr>
            </a:lvl5pPr>
            <a:lvl6pPr marL="2514600" indent="-228600" algn="ctr"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algn="ctr"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algn="ctr"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algn="ctr" eaLnBrk="0" fontAlgn="base" hangingPunct="0">
              <a:spcBef>
                <a:spcPct val="0"/>
              </a:spcBef>
              <a:spcAft>
                <a:spcPct val="0"/>
              </a:spcAft>
              <a:defRPr sz="1600" b="1">
                <a:solidFill>
                  <a:schemeClr val="bg1"/>
                </a:solidFill>
                <a:latin typeface="Arial" pitchFamily="34" charset="0"/>
                <a:cs typeface="Arial" pitchFamily="34" charset="0"/>
              </a:defRPr>
            </a:lvl9pPr>
          </a:lstStyle>
          <a:p>
            <a:pPr algn="ctr" eaLnBrk="0" hangingPunct="0">
              <a:defRPr/>
            </a:pPr>
            <a:endParaRPr lang="pl-PL" altLang="pl-PL" sz="2000" smtClean="0">
              <a:solidFill>
                <a:schemeClr val="tx1"/>
              </a:solidFill>
            </a:endParaRPr>
          </a:p>
        </p:txBody>
      </p:sp>
      <p:sp>
        <p:nvSpPr>
          <p:cNvPr id="56" name="Text Box 13"/>
          <p:cNvSpPr txBox="1">
            <a:spLocks noChangeArrowheads="1"/>
          </p:cNvSpPr>
          <p:nvPr/>
        </p:nvSpPr>
        <p:spPr bwMode="auto">
          <a:xfrm>
            <a:off x="843955" y="2946237"/>
            <a:ext cx="2882900" cy="954107"/>
          </a:xfrm>
          <a:prstGeom prst="rect">
            <a:avLst/>
          </a:prstGeom>
          <a:solidFill>
            <a:schemeClr val="accent2">
              <a:lumMod val="5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flatTx/>
          </a:bodyPr>
          <a:lstStyle>
            <a:lvl1pPr>
              <a:defRPr sz="1600" b="1">
                <a:solidFill>
                  <a:schemeClr val="bg1"/>
                </a:solidFill>
                <a:latin typeface="Arial" pitchFamily="34" charset="0"/>
                <a:cs typeface="Arial" pitchFamily="34" charset="0"/>
              </a:defRPr>
            </a:lvl1pPr>
            <a:lvl2pPr marL="742950" indent="-285750">
              <a:defRPr sz="1600" b="1">
                <a:solidFill>
                  <a:schemeClr val="bg1"/>
                </a:solidFill>
                <a:latin typeface="Arial" pitchFamily="34" charset="0"/>
                <a:cs typeface="Arial" pitchFamily="34" charset="0"/>
              </a:defRPr>
            </a:lvl2pPr>
            <a:lvl3pPr marL="1143000" indent="-228600">
              <a:defRPr sz="1600" b="1">
                <a:solidFill>
                  <a:schemeClr val="bg1"/>
                </a:solidFill>
                <a:latin typeface="Arial" pitchFamily="34" charset="0"/>
                <a:cs typeface="Arial" pitchFamily="34" charset="0"/>
              </a:defRPr>
            </a:lvl3pPr>
            <a:lvl4pPr marL="1600200" indent="-228600">
              <a:defRPr sz="1600" b="1">
                <a:solidFill>
                  <a:schemeClr val="bg1"/>
                </a:solidFill>
                <a:latin typeface="Arial" pitchFamily="34" charset="0"/>
                <a:cs typeface="Arial" pitchFamily="34" charset="0"/>
              </a:defRPr>
            </a:lvl4pPr>
            <a:lvl5pPr marL="2057400" indent="-228600">
              <a:defRPr sz="1600" b="1">
                <a:solidFill>
                  <a:schemeClr val="bg1"/>
                </a:solidFill>
                <a:latin typeface="Arial" pitchFamily="34" charset="0"/>
                <a:cs typeface="Arial" pitchFamily="34" charset="0"/>
              </a:defRPr>
            </a:lvl5pPr>
            <a:lvl6pPr marL="2514600" indent="-228600" algn="ctr"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algn="ctr"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algn="ctr"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algn="ctr" eaLnBrk="0" fontAlgn="base" hangingPunct="0">
              <a:spcBef>
                <a:spcPct val="0"/>
              </a:spcBef>
              <a:spcAft>
                <a:spcPct val="0"/>
              </a:spcAft>
              <a:defRPr sz="1600" b="1">
                <a:solidFill>
                  <a:schemeClr val="bg1"/>
                </a:solidFill>
                <a:latin typeface="Arial" pitchFamily="34" charset="0"/>
                <a:cs typeface="Arial" pitchFamily="34" charset="0"/>
              </a:defRPr>
            </a:lvl9pPr>
          </a:lstStyle>
          <a:p>
            <a:pPr algn="ctr" eaLnBrk="0" hangingPunct="0">
              <a:defRPr/>
            </a:pPr>
            <a:r>
              <a:rPr lang="en-GB" altLang="pl-PL" sz="2800" dirty="0" smtClean="0"/>
              <a:t>WCNJiK</a:t>
            </a:r>
            <a:r>
              <a:rPr lang="en-GB" altLang="pl-PL" sz="2800" dirty="0" smtClean="0">
                <a:solidFill>
                  <a:schemeClr val="tx1"/>
                </a:solidFill>
              </a:rPr>
              <a:t> </a:t>
            </a:r>
          </a:p>
          <a:p>
            <a:pPr algn="ctr" eaLnBrk="0" hangingPunct="0">
              <a:defRPr/>
            </a:pPr>
            <a:r>
              <a:rPr lang="en-GB" altLang="pl-PL" sz="1400" dirty="0" smtClean="0"/>
              <a:t>Military Centre for S</a:t>
            </a:r>
            <a:r>
              <a:rPr lang="pl-PL" altLang="pl-PL" sz="1400" dirty="0" err="1" smtClean="0"/>
              <a:t>tand</a:t>
            </a:r>
            <a:r>
              <a:rPr lang="en-GB" altLang="pl-PL" sz="1400" dirty="0" smtClean="0"/>
              <a:t>, </a:t>
            </a:r>
            <a:r>
              <a:rPr lang="pl-PL" altLang="pl-PL" sz="1400" dirty="0" smtClean="0"/>
              <a:t/>
            </a:r>
            <a:br>
              <a:rPr lang="pl-PL" altLang="pl-PL" sz="1400" dirty="0" smtClean="0"/>
            </a:br>
            <a:r>
              <a:rPr lang="en-GB" altLang="pl-PL" sz="1400" dirty="0" smtClean="0"/>
              <a:t>Q &amp; Cod</a:t>
            </a:r>
          </a:p>
        </p:txBody>
      </p:sp>
      <p:sp>
        <p:nvSpPr>
          <p:cNvPr id="59" name="Text Box 5"/>
          <p:cNvSpPr txBox="1">
            <a:spLocks noChangeArrowheads="1"/>
          </p:cNvSpPr>
          <p:nvPr/>
        </p:nvSpPr>
        <p:spPr bwMode="auto">
          <a:xfrm>
            <a:off x="0" y="1935541"/>
            <a:ext cx="91440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bg1"/>
                </a:solidFill>
                <a:latin typeface="Arial" pitchFamily="34" charset="0"/>
                <a:cs typeface="Arial" pitchFamily="34" charset="0"/>
              </a:defRPr>
            </a:lvl1pPr>
            <a:lvl2pPr marL="742950" indent="-285750" eaLnBrk="0" hangingPunct="0">
              <a:defRPr sz="1600" b="1">
                <a:solidFill>
                  <a:schemeClr val="bg1"/>
                </a:solidFill>
                <a:latin typeface="Arial" pitchFamily="34" charset="0"/>
                <a:cs typeface="Arial" pitchFamily="34" charset="0"/>
              </a:defRPr>
            </a:lvl2pPr>
            <a:lvl3pPr marL="1143000" indent="-228600" eaLnBrk="0" hangingPunct="0">
              <a:defRPr sz="1600" b="1">
                <a:solidFill>
                  <a:schemeClr val="bg1"/>
                </a:solidFill>
                <a:latin typeface="Arial" pitchFamily="34" charset="0"/>
                <a:cs typeface="Arial" pitchFamily="34" charset="0"/>
              </a:defRPr>
            </a:lvl3pPr>
            <a:lvl4pPr marL="1600200" indent="-228600" eaLnBrk="0" hangingPunct="0">
              <a:defRPr sz="1600" b="1">
                <a:solidFill>
                  <a:schemeClr val="bg1"/>
                </a:solidFill>
                <a:latin typeface="Arial" pitchFamily="34" charset="0"/>
                <a:cs typeface="Arial" pitchFamily="34" charset="0"/>
              </a:defRPr>
            </a:lvl4pPr>
            <a:lvl5pPr marL="2057400" indent="-228600" eaLnBrk="0" hangingPunct="0">
              <a:defRPr sz="16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600" b="1">
                <a:solidFill>
                  <a:schemeClr val="bg1"/>
                </a:solidFill>
                <a:latin typeface="Arial" pitchFamily="34" charset="0"/>
                <a:cs typeface="Arial" pitchFamily="34" charset="0"/>
              </a:defRPr>
            </a:lvl9pPr>
          </a:lstStyle>
          <a:p>
            <a:pPr algn="ctr" eaLnBrk="1" hangingPunct="1">
              <a:spcBef>
                <a:spcPct val="50000"/>
              </a:spcBef>
            </a:pPr>
            <a:r>
              <a:rPr lang="pl-PL" altLang="pl-PL" sz="2800" i="1" dirty="0" smtClean="0">
                <a:solidFill>
                  <a:srgbClr val="0070C0"/>
                </a:solidFill>
              </a:rPr>
              <a:t>COURSE ON DEFENCE STANDARDIZATION </a:t>
            </a:r>
            <a:br>
              <a:rPr lang="pl-PL" altLang="pl-PL" sz="2800" i="1" dirty="0" smtClean="0">
                <a:solidFill>
                  <a:srgbClr val="0070C0"/>
                </a:solidFill>
              </a:rPr>
            </a:br>
            <a:r>
              <a:rPr lang="pl-PL" altLang="pl-PL" sz="2400" i="1" dirty="0" smtClean="0">
                <a:solidFill>
                  <a:srgbClr val="00B0F0"/>
                </a:solidFill>
              </a:rPr>
              <a:t>NATIONAL LEVEL</a:t>
            </a:r>
            <a:endParaRPr lang="pl-PL" altLang="pl-PL" sz="2000" i="1" dirty="0">
              <a:solidFill>
                <a:srgbClr val="00B0F0"/>
              </a:solidFill>
            </a:endParaRPr>
          </a:p>
        </p:txBody>
      </p:sp>
    </p:spTree>
    <p:extLst>
      <p:ext uri="{BB962C8B-B14F-4D97-AF65-F5344CB8AC3E}">
        <p14:creationId xmlns:p14="http://schemas.microsoft.com/office/powerpoint/2010/main" val="41708527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 name="Rectangle 2"/>
          <p:cNvSpPr>
            <a:spLocks noChangeArrowheads="1"/>
          </p:cNvSpPr>
          <p:nvPr/>
        </p:nvSpPr>
        <p:spPr bwMode="auto">
          <a:xfrm>
            <a:off x="2501900" y="1463675"/>
            <a:ext cx="6423025" cy="5222875"/>
          </a:xfrm>
          <a:prstGeom prst="rect">
            <a:avLst/>
          </a:prstGeom>
          <a:solidFill>
            <a:srgbClr val="00B0F0">
              <a:alpha val="25000"/>
            </a:srgb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0" hangingPunct="0">
              <a:defRPr/>
            </a:pPr>
            <a:endParaRPr lang="en-GB" altLang="pl-PL" sz="2000">
              <a:solidFill>
                <a:schemeClr val="tx1"/>
              </a:solidFill>
            </a:endParaRPr>
          </a:p>
        </p:txBody>
      </p:sp>
      <p:sp>
        <p:nvSpPr>
          <p:cNvPr id="22530" name="Text Box 2"/>
          <p:cNvSpPr txBox="1">
            <a:spLocks noChangeArrowheads="1"/>
          </p:cNvSpPr>
          <p:nvPr/>
        </p:nvSpPr>
        <p:spPr bwMode="auto">
          <a:xfrm>
            <a:off x="0" y="762000"/>
            <a:ext cx="914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bg1"/>
                </a:solidFill>
                <a:latin typeface="Arial" pitchFamily="34" charset="0"/>
                <a:cs typeface="Arial" pitchFamily="34" charset="0"/>
              </a:defRPr>
            </a:lvl1pPr>
            <a:lvl2pPr marL="742950" indent="-285750" eaLnBrk="0" hangingPunct="0">
              <a:defRPr sz="1600" b="1">
                <a:solidFill>
                  <a:schemeClr val="bg1"/>
                </a:solidFill>
                <a:latin typeface="Arial" pitchFamily="34" charset="0"/>
                <a:cs typeface="Arial" pitchFamily="34" charset="0"/>
              </a:defRPr>
            </a:lvl2pPr>
            <a:lvl3pPr marL="1143000" indent="-228600" eaLnBrk="0" hangingPunct="0">
              <a:defRPr sz="1600" b="1">
                <a:solidFill>
                  <a:schemeClr val="bg1"/>
                </a:solidFill>
                <a:latin typeface="Arial" pitchFamily="34" charset="0"/>
                <a:cs typeface="Arial" pitchFamily="34" charset="0"/>
              </a:defRPr>
            </a:lvl3pPr>
            <a:lvl4pPr marL="1600200" indent="-228600" eaLnBrk="0" hangingPunct="0">
              <a:defRPr sz="1600" b="1">
                <a:solidFill>
                  <a:schemeClr val="bg1"/>
                </a:solidFill>
                <a:latin typeface="Arial" pitchFamily="34" charset="0"/>
                <a:cs typeface="Arial" pitchFamily="34" charset="0"/>
              </a:defRPr>
            </a:lvl4pPr>
            <a:lvl5pPr marL="2057400" indent="-228600" eaLnBrk="0" hangingPunct="0">
              <a:defRPr sz="16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600" b="1">
                <a:solidFill>
                  <a:schemeClr val="bg1"/>
                </a:solidFill>
                <a:latin typeface="Arial" pitchFamily="34" charset="0"/>
                <a:cs typeface="Arial" pitchFamily="34" charset="0"/>
              </a:defRPr>
            </a:lvl9pPr>
          </a:lstStyle>
          <a:p>
            <a:pPr algn="ctr"/>
            <a:r>
              <a:rPr lang="pl-PL" altLang="pl-PL" sz="2000" i="1" dirty="0">
                <a:solidFill>
                  <a:srgbClr val="CC3300"/>
                </a:solidFill>
              </a:rPr>
              <a:t>LEGAL BASIS FOR STANDARDIZATION RELATED TO STATE</a:t>
            </a:r>
            <a:br>
              <a:rPr lang="pl-PL" altLang="pl-PL" sz="2000" i="1" dirty="0">
                <a:solidFill>
                  <a:srgbClr val="CC3300"/>
                </a:solidFill>
              </a:rPr>
            </a:br>
            <a:r>
              <a:rPr lang="pl-PL" altLang="pl-PL" sz="2000" i="1" dirty="0">
                <a:solidFill>
                  <a:srgbClr val="CC3300"/>
                </a:solidFill>
              </a:rPr>
              <a:t>DEFENCE AND SECURITY</a:t>
            </a:r>
          </a:p>
        </p:txBody>
      </p:sp>
      <p:graphicFrame>
        <p:nvGraphicFramePr>
          <p:cNvPr id="22532" name="Object 22"/>
          <p:cNvGraphicFramePr>
            <a:graphicFrameLocks noChangeAspect="1"/>
          </p:cNvGraphicFramePr>
          <p:nvPr>
            <p:extLst>
              <p:ext uri="{D42A27DB-BD31-4B8C-83A1-F6EECF244321}">
                <p14:modId xmlns:p14="http://schemas.microsoft.com/office/powerpoint/2010/main" val="904348266"/>
              </p:ext>
            </p:extLst>
          </p:nvPr>
        </p:nvGraphicFramePr>
        <p:xfrm>
          <a:off x="3023979" y="4423355"/>
          <a:ext cx="1762125" cy="930746"/>
        </p:xfrm>
        <a:graphic>
          <a:graphicData uri="http://schemas.openxmlformats.org/presentationml/2006/ole">
            <mc:AlternateContent xmlns:mc="http://schemas.openxmlformats.org/markup-compatibility/2006">
              <mc:Choice xmlns:v="urn:schemas-microsoft-com:vml" Requires="v">
                <p:oleObj spid="_x0000_s22903" name="Clip" r:id="rId4" imgW="1036015" imgH="504749" progId="">
                  <p:embed/>
                </p:oleObj>
              </mc:Choice>
              <mc:Fallback>
                <p:oleObj name="Clip" r:id="rId4" imgW="1036015" imgH="504749" progId="">
                  <p:embed/>
                  <p:pic>
                    <p:nvPicPr>
                      <p:cNvPr id="0" name="Picture 4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3979" y="4423355"/>
                        <a:ext cx="1762125" cy="93074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42" name="Rectangle 43"/>
          <p:cNvSpPr>
            <a:spLocks noChangeArrowheads="1"/>
          </p:cNvSpPr>
          <p:nvPr/>
        </p:nvSpPr>
        <p:spPr bwMode="auto">
          <a:xfrm>
            <a:off x="2501900" y="3682455"/>
            <a:ext cx="2882900" cy="77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762000" eaLnBrk="0" hangingPunct="0">
              <a:defRPr sz="1600" b="1">
                <a:solidFill>
                  <a:schemeClr val="bg1"/>
                </a:solidFill>
                <a:latin typeface="Arial" pitchFamily="34" charset="0"/>
                <a:cs typeface="Arial" pitchFamily="34" charset="0"/>
              </a:defRPr>
            </a:lvl1pPr>
            <a:lvl2pPr marL="742950" indent="-285750" defTabSz="762000" eaLnBrk="0" hangingPunct="0">
              <a:defRPr sz="1600" b="1">
                <a:solidFill>
                  <a:schemeClr val="bg1"/>
                </a:solidFill>
                <a:latin typeface="Arial" pitchFamily="34" charset="0"/>
                <a:cs typeface="Arial" pitchFamily="34" charset="0"/>
              </a:defRPr>
            </a:lvl2pPr>
            <a:lvl3pPr marL="1143000" indent="-228600" defTabSz="762000" eaLnBrk="0" hangingPunct="0">
              <a:defRPr sz="1600" b="1">
                <a:solidFill>
                  <a:schemeClr val="bg1"/>
                </a:solidFill>
                <a:latin typeface="Arial" pitchFamily="34" charset="0"/>
                <a:cs typeface="Arial" pitchFamily="34" charset="0"/>
              </a:defRPr>
            </a:lvl3pPr>
            <a:lvl4pPr marL="1600200" indent="-228600" defTabSz="762000" eaLnBrk="0" hangingPunct="0">
              <a:defRPr sz="1600" b="1">
                <a:solidFill>
                  <a:schemeClr val="bg1"/>
                </a:solidFill>
                <a:latin typeface="Arial" pitchFamily="34" charset="0"/>
                <a:cs typeface="Arial" pitchFamily="34" charset="0"/>
              </a:defRPr>
            </a:lvl4pPr>
            <a:lvl5pPr marL="2057400" indent="-228600" defTabSz="762000" eaLnBrk="0" hangingPunct="0">
              <a:defRPr sz="1600" b="1">
                <a:solidFill>
                  <a:schemeClr val="bg1"/>
                </a:solidFill>
                <a:latin typeface="Arial" pitchFamily="34" charset="0"/>
                <a:cs typeface="Arial" pitchFamily="34" charset="0"/>
              </a:defRPr>
            </a:lvl5pPr>
            <a:lvl6pPr marL="2514600" indent="-228600" defTabSz="762000"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defTabSz="762000"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defTabSz="762000"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defTabSz="762000" eaLnBrk="0" fontAlgn="base" hangingPunct="0">
              <a:spcBef>
                <a:spcPct val="0"/>
              </a:spcBef>
              <a:spcAft>
                <a:spcPct val="0"/>
              </a:spcAft>
              <a:defRPr sz="1600" b="1">
                <a:solidFill>
                  <a:schemeClr val="bg1"/>
                </a:solidFill>
                <a:latin typeface="Arial" pitchFamily="34" charset="0"/>
                <a:cs typeface="Arial" pitchFamily="34" charset="0"/>
              </a:defRPr>
            </a:lvl9pPr>
          </a:lstStyle>
          <a:p>
            <a:pPr algn="ctr" eaLnBrk="1" hangingPunct="1">
              <a:lnSpc>
                <a:spcPct val="30000"/>
              </a:lnSpc>
              <a:spcBef>
                <a:spcPct val="50000"/>
              </a:spcBef>
            </a:pPr>
            <a:endParaRPr lang="pl-PL" altLang="pl-PL" sz="1200" dirty="0">
              <a:solidFill>
                <a:srgbClr val="006600"/>
              </a:solidFill>
            </a:endParaRPr>
          </a:p>
          <a:p>
            <a:pPr algn="ctr" eaLnBrk="1" hangingPunct="1">
              <a:spcBef>
                <a:spcPct val="20000"/>
              </a:spcBef>
            </a:pPr>
            <a:r>
              <a:rPr lang="pl-PL" altLang="pl-PL" sz="1200" dirty="0">
                <a:solidFill>
                  <a:schemeClr val="accent2">
                    <a:lumMod val="50000"/>
                  </a:schemeClr>
                </a:solidFill>
              </a:rPr>
              <a:t>MOD </a:t>
            </a:r>
            <a:r>
              <a:rPr lang="pl-PL" altLang="pl-PL" sz="1200" dirty="0" err="1">
                <a:solidFill>
                  <a:schemeClr val="accent2">
                    <a:lumMod val="50000"/>
                  </a:schemeClr>
                </a:solidFill>
              </a:rPr>
              <a:t>Decision</a:t>
            </a:r>
            <a:r>
              <a:rPr lang="pl-PL" altLang="pl-PL" sz="1200" dirty="0">
                <a:solidFill>
                  <a:schemeClr val="accent2">
                    <a:lumMod val="50000"/>
                  </a:schemeClr>
                </a:solidFill>
              </a:rPr>
              <a:t>  </a:t>
            </a:r>
            <a:r>
              <a:rPr lang="pl-PL" altLang="pl-PL" sz="1200" dirty="0" smtClean="0">
                <a:solidFill>
                  <a:schemeClr val="accent2">
                    <a:lumMod val="50000"/>
                  </a:schemeClr>
                </a:solidFill>
              </a:rPr>
              <a:t>(2003, 2011) </a:t>
            </a:r>
            <a:endParaRPr lang="pl-PL" altLang="pl-PL" sz="1200" dirty="0">
              <a:solidFill>
                <a:schemeClr val="accent2">
                  <a:lumMod val="50000"/>
                </a:schemeClr>
              </a:solidFill>
            </a:endParaRPr>
          </a:p>
          <a:p>
            <a:pPr algn="ctr" eaLnBrk="1" hangingPunct="1">
              <a:spcBef>
                <a:spcPct val="20000"/>
              </a:spcBef>
            </a:pPr>
            <a:r>
              <a:rPr lang="pl-PL" altLang="pl-PL" sz="1200" i="1" dirty="0">
                <a:solidFill>
                  <a:schemeClr val="accent2">
                    <a:lumMod val="50000"/>
                  </a:schemeClr>
                </a:solidFill>
              </a:rPr>
              <a:t>on the </a:t>
            </a:r>
            <a:r>
              <a:rPr lang="pl-PL" altLang="pl-PL" sz="1200" i="1" dirty="0" err="1">
                <a:solidFill>
                  <a:schemeClr val="accent2">
                    <a:lumMod val="50000"/>
                  </a:schemeClr>
                </a:solidFill>
              </a:rPr>
              <a:t>creation</a:t>
            </a:r>
            <a:r>
              <a:rPr lang="pl-PL" altLang="pl-PL" sz="1200" i="1" dirty="0">
                <a:solidFill>
                  <a:schemeClr val="accent2">
                    <a:lumMod val="50000"/>
                  </a:schemeClr>
                </a:solidFill>
              </a:rPr>
              <a:t> of</a:t>
            </a:r>
            <a:br>
              <a:rPr lang="pl-PL" altLang="pl-PL" sz="1200" i="1" dirty="0">
                <a:solidFill>
                  <a:schemeClr val="accent2">
                    <a:lumMod val="50000"/>
                  </a:schemeClr>
                </a:solidFill>
              </a:rPr>
            </a:br>
            <a:r>
              <a:rPr lang="pl-PL" altLang="pl-PL" sz="1200" i="1" dirty="0" err="1">
                <a:solidFill>
                  <a:schemeClr val="accent2">
                    <a:lumMod val="50000"/>
                  </a:schemeClr>
                </a:solidFill>
              </a:rPr>
              <a:t>standardization</a:t>
            </a:r>
            <a:r>
              <a:rPr lang="pl-PL" altLang="pl-PL" sz="1200" i="1" dirty="0">
                <a:solidFill>
                  <a:schemeClr val="accent2">
                    <a:lumMod val="50000"/>
                  </a:schemeClr>
                </a:solidFill>
              </a:rPr>
              <a:t> service</a:t>
            </a:r>
          </a:p>
        </p:txBody>
      </p:sp>
      <p:sp>
        <p:nvSpPr>
          <p:cNvPr id="22543" name="Rectangle 44"/>
          <p:cNvSpPr>
            <a:spLocks noChangeArrowheads="1"/>
          </p:cNvSpPr>
          <p:nvPr/>
        </p:nvSpPr>
        <p:spPr bwMode="auto">
          <a:xfrm>
            <a:off x="5635625" y="1878959"/>
            <a:ext cx="2967830" cy="858107"/>
          </a:xfrm>
          <a:prstGeom prst="roundRect">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defTabSz="762000">
              <a:lnSpc>
                <a:spcPct val="90000"/>
              </a:lnSpc>
              <a:spcBef>
                <a:spcPct val="50000"/>
              </a:spcBef>
            </a:pPr>
            <a:r>
              <a:rPr lang="pl-PL" altLang="pl-PL" sz="1200" dirty="0">
                <a:solidFill>
                  <a:schemeClr val="tx2">
                    <a:lumMod val="50000"/>
                  </a:schemeClr>
                </a:solidFill>
              </a:rPr>
              <a:t>MOD </a:t>
            </a:r>
            <a:r>
              <a:rPr lang="pl-PL" altLang="pl-PL" sz="1200" dirty="0" err="1">
                <a:solidFill>
                  <a:schemeClr val="tx2">
                    <a:lumMod val="50000"/>
                  </a:schemeClr>
                </a:solidFill>
              </a:rPr>
              <a:t>Decision</a:t>
            </a:r>
            <a:r>
              <a:rPr lang="pl-PL" altLang="pl-PL" sz="1200" dirty="0">
                <a:solidFill>
                  <a:schemeClr val="tx2">
                    <a:lumMod val="50000"/>
                  </a:schemeClr>
                </a:solidFill>
              </a:rPr>
              <a:t> (</a:t>
            </a:r>
            <a:r>
              <a:rPr lang="pl-PL" altLang="pl-PL" sz="1200" dirty="0" smtClean="0">
                <a:solidFill>
                  <a:schemeClr val="tx2">
                    <a:lumMod val="50000"/>
                  </a:schemeClr>
                </a:solidFill>
              </a:rPr>
              <a:t>2018)</a:t>
            </a:r>
            <a:endParaRPr lang="pl-PL" altLang="pl-PL" sz="1200" dirty="0">
              <a:solidFill>
                <a:schemeClr val="tx2">
                  <a:lumMod val="50000"/>
                </a:schemeClr>
              </a:solidFill>
            </a:endParaRPr>
          </a:p>
          <a:p>
            <a:pPr algn="ctr" defTabSz="762000">
              <a:lnSpc>
                <a:spcPct val="90000"/>
              </a:lnSpc>
              <a:spcBef>
                <a:spcPct val="50000"/>
              </a:spcBef>
            </a:pPr>
            <a:r>
              <a:rPr lang="pl-PL" altLang="pl-PL" sz="1200" i="1" dirty="0">
                <a:solidFill>
                  <a:schemeClr val="accent2">
                    <a:lumMod val="50000"/>
                  </a:schemeClr>
                </a:solidFill>
              </a:rPr>
              <a:t>on </a:t>
            </a:r>
            <a:r>
              <a:rPr lang="pl-PL" altLang="pl-PL" sz="1200" i="1" dirty="0" err="1">
                <a:solidFill>
                  <a:schemeClr val="accent2">
                    <a:lumMod val="50000"/>
                  </a:schemeClr>
                </a:solidFill>
              </a:rPr>
              <a:t>handling</a:t>
            </a:r>
            <a:r>
              <a:rPr lang="pl-PL" altLang="pl-PL" sz="1200" i="1" dirty="0">
                <a:solidFill>
                  <a:schemeClr val="accent2">
                    <a:lumMod val="50000"/>
                  </a:schemeClr>
                </a:solidFill>
              </a:rPr>
              <a:t> </a:t>
            </a:r>
            <a:r>
              <a:rPr lang="pl-PL" altLang="pl-PL" sz="1200" i="1" dirty="0" smtClean="0">
                <a:solidFill>
                  <a:schemeClr val="accent2">
                    <a:lumMod val="50000"/>
                  </a:schemeClr>
                </a:solidFill>
              </a:rPr>
              <a:t>of NATO</a:t>
            </a:r>
            <a:endParaRPr lang="pl-PL" altLang="pl-PL" sz="1200" i="1" dirty="0">
              <a:solidFill>
                <a:schemeClr val="accent2">
                  <a:lumMod val="50000"/>
                </a:schemeClr>
              </a:solidFill>
            </a:endParaRPr>
          </a:p>
          <a:p>
            <a:pPr algn="ctr" defTabSz="762000">
              <a:lnSpc>
                <a:spcPct val="90000"/>
              </a:lnSpc>
              <a:spcBef>
                <a:spcPct val="50000"/>
              </a:spcBef>
              <a:spcAft>
                <a:spcPts val="300"/>
              </a:spcAft>
            </a:pPr>
            <a:r>
              <a:rPr lang="pl-PL" altLang="pl-PL" sz="1200" i="1" dirty="0">
                <a:solidFill>
                  <a:schemeClr val="accent2">
                    <a:lumMod val="50000"/>
                  </a:schemeClr>
                </a:solidFill>
              </a:rPr>
              <a:t> </a:t>
            </a:r>
            <a:r>
              <a:rPr lang="pl-PL" altLang="pl-PL" sz="1200" i="1" dirty="0" err="1">
                <a:solidFill>
                  <a:schemeClr val="accent2">
                    <a:lumMod val="50000"/>
                  </a:schemeClr>
                </a:solidFill>
              </a:rPr>
              <a:t>standardization</a:t>
            </a:r>
            <a:r>
              <a:rPr lang="pl-PL" altLang="pl-PL" sz="1200" i="1" dirty="0">
                <a:solidFill>
                  <a:schemeClr val="accent2">
                    <a:lumMod val="50000"/>
                  </a:schemeClr>
                </a:solidFill>
              </a:rPr>
              <a:t> </a:t>
            </a:r>
            <a:r>
              <a:rPr lang="pl-PL" altLang="pl-PL" sz="1200" i="1" dirty="0" err="1" smtClean="0">
                <a:solidFill>
                  <a:schemeClr val="accent2">
                    <a:lumMod val="50000"/>
                  </a:schemeClr>
                </a:solidFill>
              </a:rPr>
              <a:t>documents</a:t>
            </a:r>
            <a:endParaRPr lang="pl-PL" altLang="pl-PL" sz="1200" i="1" dirty="0">
              <a:solidFill>
                <a:schemeClr val="accent2">
                  <a:lumMod val="50000"/>
                </a:schemeClr>
              </a:solidFill>
            </a:endParaRPr>
          </a:p>
        </p:txBody>
      </p:sp>
      <p:sp>
        <p:nvSpPr>
          <p:cNvPr id="22544" name="Rectangle 45"/>
          <p:cNvSpPr>
            <a:spLocks noChangeArrowheads="1"/>
          </p:cNvSpPr>
          <p:nvPr/>
        </p:nvSpPr>
        <p:spPr bwMode="auto">
          <a:xfrm>
            <a:off x="5713412" y="3025123"/>
            <a:ext cx="2967831" cy="858107"/>
          </a:xfrm>
          <a:prstGeom prst="roundRect">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lvl1pPr defTabSz="762000" eaLnBrk="0" hangingPunct="0">
              <a:defRPr sz="1600" b="1">
                <a:solidFill>
                  <a:schemeClr val="bg1"/>
                </a:solidFill>
                <a:latin typeface="Arial" pitchFamily="34" charset="0"/>
                <a:cs typeface="Arial" pitchFamily="34" charset="0"/>
              </a:defRPr>
            </a:lvl1pPr>
            <a:lvl2pPr marL="742950" indent="-285750" defTabSz="762000" eaLnBrk="0" hangingPunct="0">
              <a:defRPr sz="1600" b="1">
                <a:solidFill>
                  <a:schemeClr val="bg1"/>
                </a:solidFill>
                <a:latin typeface="Arial" pitchFamily="34" charset="0"/>
                <a:cs typeface="Arial" pitchFamily="34" charset="0"/>
              </a:defRPr>
            </a:lvl2pPr>
            <a:lvl3pPr marL="1143000" indent="-228600" defTabSz="762000" eaLnBrk="0" hangingPunct="0">
              <a:defRPr sz="1600" b="1">
                <a:solidFill>
                  <a:schemeClr val="bg1"/>
                </a:solidFill>
                <a:latin typeface="Arial" pitchFamily="34" charset="0"/>
                <a:cs typeface="Arial" pitchFamily="34" charset="0"/>
              </a:defRPr>
            </a:lvl3pPr>
            <a:lvl4pPr marL="1600200" indent="-228600" defTabSz="762000" eaLnBrk="0" hangingPunct="0">
              <a:defRPr sz="1600" b="1">
                <a:solidFill>
                  <a:schemeClr val="bg1"/>
                </a:solidFill>
                <a:latin typeface="Arial" pitchFamily="34" charset="0"/>
                <a:cs typeface="Arial" pitchFamily="34" charset="0"/>
              </a:defRPr>
            </a:lvl4pPr>
            <a:lvl5pPr marL="2057400" indent="-228600" defTabSz="762000" eaLnBrk="0" hangingPunct="0">
              <a:defRPr sz="1600" b="1">
                <a:solidFill>
                  <a:schemeClr val="bg1"/>
                </a:solidFill>
                <a:latin typeface="Arial" pitchFamily="34" charset="0"/>
                <a:cs typeface="Arial" pitchFamily="34" charset="0"/>
              </a:defRPr>
            </a:lvl5pPr>
            <a:lvl6pPr marL="2514600" indent="-228600" defTabSz="762000"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defTabSz="762000"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defTabSz="762000"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defTabSz="762000" eaLnBrk="0" fontAlgn="base" hangingPunct="0">
              <a:spcBef>
                <a:spcPct val="0"/>
              </a:spcBef>
              <a:spcAft>
                <a:spcPct val="0"/>
              </a:spcAft>
              <a:defRPr sz="1600" b="1">
                <a:solidFill>
                  <a:schemeClr val="bg1"/>
                </a:solidFill>
                <a:latin typeface="Arial" pitchFamily="34" charset="0"/>
                <a:cs typeface="Arial" pitchFamily="34" charset="0"/>
              </a:defRPr>
            </a:lvl9pPr>
          </a:lstStyle>
          <a:p>
            <a:pPr algn="ctr" eaLnBrk="1" hangingPunct="1">
              <a:lnSpc>
                <a:spcPct val="90000"/>
              </a:lnSpc>
              <a:spcBef>
                <a:spcPct val="50000"/>
              </a:spcBef>
            </a:pPr>
            <a:r>
              <a:rPr lang="pl-PL" altLang="pl-PL" sz="1200" dirty="0">
                <a:solidFill>
                  <a:schemeClr val="tx2">
                    <a:lumMod val="50000"/>
                  </a:schemeClr>
                </a:solidFill>
              </a:rPr>
              <a:t>MOD </a:t>
            </a:r>
            <a:r>
              <a:rPr lang="pl-PL" altLang="pl-PL" sz="1200" dirty="0" err="1">
                <a:solidFill>
                  <a:schemeClr val="tx2">
                    <a:lumMod val="50000"/>
                  </a:schemeClr>
                </a:solidFill>
              </a:rPr>
              <a:t>Decision</a:t>
            </a:r>
            <a:r>
              <a:rPr lang="pl-PL" altLang="pl-PL" sz="1200" dirty="0">
                <a:solidFill>
                  <a:schemeClr val="tx2">
                    <a:lumMod val="50000"/>
                  </a:schemeClr>
                </a:solidFill>
              </a:rPr>
              <a:t> (</a:t>
            </a:r>
            <a:r>
              <a:rPr lang="pl-PL" altLang="pl-PL" sz="1200" dirty="0" smtClean="0">
                <a:solidFill>
                  <a:schemeClr val="tx2">
                    <a:lumMod val="50000"/>
                  </a:schemeClr>
                </a:solidFill>
              </a:rPr>
              <a:t>2018) </a:t>
            </a:r>
          </a:p>
          <a:p>
            <a:pPr algn="ctr" eaLnBrk="1" hangingPunct="1">
              <a:lnSpc>
                <a:spcPct val="90000"/>
              </a:lnSpc>
              <a:spcBef>
                <a:spcPct val="50000"/>
              </a:spcBef>
            </a:pPr>
            <a:r>
              <a:rPr lang="pl-PL" altLang="pl-PL" sz="1200" i="1" dirty="0" smtClean="0">
                <a:solidFill>
                  <a:schemeClr val="accent2">
                    <a:lumMod val="50000"/>
                  </a:schemeClr>
                </a:solidFill>
              </a:rPr>
              <a:t>on </a:t>
            </a:r>
            <a:r>
              <a:rPr lang="pl-PL" altLang="pl-PL" sz="1200" i="1" dirty="0" err="1">
                <a:solidFill>
                  <a:schemeClr val="accent2">
                    <a:lumMod val="50000"/>
                  </a:schemeClr>
                </a:solidFill>
              </a:rPr>
              <a:t>S</a:t>
            </a:r>
            <a:r>
              <a:rPr lang="pl-PL" altLang="pl-PL" sz="1200" i="1" dirty="0" err="1" smtClean="0">
                <a:solidFill>
                  <a:schemeClr val="accent2">
                    <a:lumMod val="50000"/>
                  </a:schemeClr>
                </a:solidFill>
              </a:rPr>
              <a:t>tandardization</a:t>
            </a:r>
            <a:r>
              <a:rPr lang="pl-PL" altLang="pl-PL" sz="1200" i="1" dirty="0" smtClean="0">
                <a:solidFill>
                  <a:schemeClr val="accent2">
                    <a:lumMod val="50000"/>
                  </a:schemeClr>
                </a:solidFill>
              </a:rPr>
              <a:t> </a:t>
            </a:r>
          </a:p>
          <a:p>
            <a:pPr algn="ctr" eaLnBrk="1" hangingPunct="1">
              <a:lnSpc>
                <a:spcPct val="90000"/>
              </a:lnSpc>
              <a:spcBef>
                <a:spcPct val="50000"/>
              </a:spcBef>
            </a:pPr>
            <a:r>
              <a:rPr lang="pl-PL" altLang="pl-PL" sz="1200" i="1" dirty="0" smtClean="0">
                <a:solidFill>
                  <a:schemeClr val="accent2">
                    <a:lumMod val="50000"/>
                  </a:schemeClr>
                </a:solidFill>
              </a:rPr>
              <a:t>Works </a:t>
            </a:r>
            <a:r>
              <a:rPr lang="pl-PL" altLang="pl-PL" sz="1200" i="1" dirty="0" err="1" smtClean="0">
                <a:solidFill>
                  <a:schemeClr val="accent2">
                    <a:lumMod val="50000"/>
                  </a:schemeClr>
                </a:solidFill>
              </a:rPr>
              <a:t>Principles</a:t>
            </a:r>
            <a:r>
              <a:rPr lang="pl-PL" altLang="pl-PL" sz="1200" i="1" dirty="0" smtClean="0">
                <a:solidFill>
                  <a:schemeClr val="accent2">
                    <a:lumMod val="50000"/>
                  </a:schemeClr>
                </a:solidFill>
              </a:rPr>
              <a:t>  </a:t>
            </a:r>
            <a:endParaRPr lang="pl-PL" altLang="pl-PL" sz="1200" i="1" dirty="0">
              <a:solidFill>
                <a:schemeClr val="accent2">
                  <a:lumMod val="50000"/>
                </a:schemeClr>
              </a:solidFill>
            </a:endParaRPr>
          </a:p>
        </p:txBody>
      </p:sp>
      <p:sp>
        <p:nvSpPr>
          <p:cNvPr id="22545" name="Rectangle 46"/>
          <p:cNvSpPr>
            <a:spLocks noChangeArrowheads="1"/>
          </p:cNvSpPr>
          <p:nvPr/>
        </p:nvSpPr>
        <p:spPr bwMode="auto">
          <a:xfrm>
            <a:off x="5703887" y="4271652"/>
            <a:ext cx="2967831" cy="939832"/>
          </a:xfrm>
          <a:prstGeom prst="roundRect">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defTabSz="762000">
              <a:lnSpc>
                <a:spcPct val="90000"/>
              </a:lnSpc>
              <a:spcBef>
                <a:spcPct val="50000"/>
              </a:spcBef>
            </a:pPr>
            <a:r>
              <a:rPr lang="pl-PL" altLang="pl-PL" sz="1200" dirty="0" err="1" smtClean="0">
                <a:solidFill>
                  <a:schemeClr val="tx2">
                    <a:lumMod val="50000"/>
                  </a:schemeClr>
                </a:solidFill>
              </a:rPr>
              <a:t>Secretary</a:t>
            </a:r>
            <a:r>
              <a:rPr lang="pl-PL" altLang="pl-PL" sz="1200" dirty="0" smtClean="0">
                <a:solidFill>
                  <a:schemeClr val="tx2">
                    <a:lumMod val="50000"/>
                  </a:schemeClr>
                </a:solidFill>
              </a:rPr>
              <a:t> of </a:t>
            </a:r>
            <a:r>
              <a:rPr lang="pl-PL" altLang="pl-PL" sz="1200" dirty="0" err="1" smtClean="0">
                <a:solidFill>
                  <a:schemeClr val="tx2">
                    <a:lumMod val="50000"/>
                  </a:schemeClr>
                </a:solidFill>
              </a:rPr>
              <a:t>State</a:t>
            </a:r>
            <a:r>
              <a:rPr lang="pl-PL" altLang="pl-PL" sz="1200" dirty="0" smtClean="0">
                <a:solidFill>
                  <a:schemeClr val="tx2">
                    <a:lumMod val="50000"/>
                  </a:schemeClr>
                </a:solidFill>
              </a:rPr>
              <a:t> </a:t>
            </a:r>
            <a:r>
              <a:rPr lang="pl-PL" altLang="pl-PL" sz="1200" dirty="0" err="1" smtClean="0">
                <a:solidFill>
                  <a:schemeClr val="tx2">
                    <a:lumMod val="50000"/>
                  </a:schemeClr>
                </a:solidFill>
              </a:rPr>
              <a:t>Decision</a:t>
            </a:r>
            <a:r>
              <a:rPr lang="pl-PL" altLang="pl-PL" sz="1200" dirty="0" smtClean="0">
                <a:solidFill>
                  <a:schemeClr val="tx2">
                    <a:lumMod val="50000"/>
                  </a:schemeClr>
                </a:solidFill>
              </a:rPr>
              <a:t> </a:t>
            </a:r>
            <a:r>
              <a:rPr lang="pl-PL" altLang="pl-PL" sz="1200" dirty="0">
                <a:solidFill>
                  <a:schemeClr val="tx2">
                    <a:lumMod val="50000"/>
                  </a:schemeClr>
                </a:solidFill>
              </a:rPr>
              <a:t>(</a:t>
            </a:r>
            <a:r>
              <a:rPr lang="pl-PL" altLang="pl-PL" sz="1200" dirty="0" smtClean="0">
                <a:solidFill>
                  <a:schemeClr val="tx2">
                    <a:lumMod val="50000"/>
                  </a:schemeClr>
                </a:solidFill>
              </a:rPr>
              <a:t>2015) </a:t>
            </a:r>
            <a:br>
              <a:rPr lang="pl-PL" altLang="pl-PL" sz="1200" dirty="0" smtClean="0">
                <a:solidFill>
                  <a:schemeClr val="tx2">
                    <a:lumMod val="50000"/>
                  </a:schemeClr>
                </a:solidFill>
              </a:rPr>
            </a:br>
            <a:r>
              <a:rPr lang="pl-PL" altLang="pl-PL" sz="1200" dirty="0" smtClean="0">
                <a:solidFill>
                  <a:schemeClr val="tx2">
                    <a:lumMod val="50000"/>
                  </a:schemeClr>
                </a:solidFill>
              </a:rPr>
              <a:t>as </a:t>
            </a:r>
            <a:r>
              <a:rPr lang="pl-PL" altLang="pl-PL" sz="1200" dirty="0" err="1" smtClean="0">
                <a:solidFill>
                  <a:schemeClr val="tx2">
                    <a:lumMod val="50000"/>
                  </a:schemeClr>
                </a:solidFill>
              </a:rPr>
              <a:t>amended</a:t>
            </a:r>
            <a:endParaRPr lang="pl-PL" altLang="pl-PL" sz="1200" dirty="0">
              <a:solidFill>
                <a:schemeClr val="tx2">
                  <a:lumMod val="50000"/>
                </a:schemeClr>
              </a:solidFill>
            </a:endParaRPr>
          </a:p>
          <a:p>
            <a:pPr algn="ctr" defTabSz="762000">
              <a:lnSpc>
                <a:spcPct val="90000"/>
              </a:lnSpc>
              <a:spcBef>
                <a:spcPct val="50000"/>
              </a:spcBef>
            </a:pPr>
            <a:r>
              <a:rPr lang="pl-PL" altLang="pl-PL" sz="1200" i="1" dirty="0">
                <a:solidFill>
                  <a:schemeClr val="accent2">
                    <a:lumMod val="50000"/>
                  </a:schemeClr>
                </a:solidFill>
              </a:rPr>
              <a:t>on </a:t>
            </a:r>
            <a:r>
              <a:rPr lang="pl-PL" altLang="pl-PL" sz="1200" i="1" dirty="0" err="1" smtClean="0">
                <a:solidFill>
                  <a:schemeClr val="accent2">
                    <a:lumMod val="50000"/>
                  </a:schemeClr>
                </a:solidFill>
              </a:rPr>
              <a:t>release</a:t>
            </a:r>
            <a:r>
              <a:rPr lang="pl-PL" altLang="pl-PL" sz="1200" i="1" dirty="0" smtClean="0">
                <a:solidFill>
                  <a:schemeClr val="accent2">
                    <a:lumMod val="50000"/>
                  </a:schemeClr>
                </a:solidFill>
              </a:rPr>
              <a:t> of  </a:t>
            </a:r>
            <a:r>
              <a:rPr lang="pl-PL" altLang="pl-PL" sz="1200" i="1" dirty="0" err="1">
                <a:solidFill>
                  <a:schemeClr val="accent2">
                    <a:lumMod val="50000"/>
                  </a:schemeClr>
                </a:solidFill>
              </a:rPr>
              <a:t>standardization</a:t>
            </a:r>
            <a:r>
              <a:rPr lang="pl-PL" altLang="pl-PL" sz="1200" i="1" dirty="0">
                <a:solidFill>
                  <a:schemeClr val="accent2">
                    <a:lumMod val="50000"/>
                  </a:schemeClr>
                </a:solidFill>
              </a:rPr>
              <a:t> </a:t>
            </a:r>
            <a:r>
              <a:rPr lang="pl-PL" altLang="pl-PL" sz="1200" i="1" dirty="0" err="1">
                <a:solidFill>
                  <a:schemeClr val="accent2">
                    <a:lumMod val="50000"/>
                  </a:schemeClr>
                </a:solidFill>
              </a:rPr>
              <a:t>documents</a:t>
            </a:r>
            <a:r>
              <a:rPr lang="pl-PL" altLang="pl-PL" sz="1200" i="1" dirty="0">
                <a:solidFill>
                  <a:schemeClr val="accent2">
                    <a:lumMod val="50000"/>
                  </a:schemeClr>
                </a:solidFill>
              </a:rPr>
              <a:t> </a:t>
            </a:r>
          </a:p>
        </p:txBody>
      </p:sp>
      <p:pic>
        <p:nvPicPr>
          <p:cNvPr id="22546" name="Picture 47" descr="BS00975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02212" y="4348280"/>
            <a:ext cx="10541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9" name="Rectangle 52"/>
          <p:cNvSpPr>
            <a:spLocks noChangeArrowheads="1"/>
          </p:cNvSpPr>
          <p:nvPr/>
        </p:nvSpPr>
        <p:spPr bwMode="auto">
          <a:xfrm>
            <a:off x="5713413" y="5433188"/>
            <a:ext cx="2967830" cy="858107"/>
          </a:xfrm>
          <a:prstGeom prst="roundRect">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defTabSz="762000">
              <a:lnSpc>
                <a:spcPct val="90000"/>
              </a:lnSpc>
              <a:spcBef>
                <a:spcPct val="50000"/>
              </a:spcBef>
            </a:pPr>
            <a:r>
              <a:rPr lang="pl-PL" altLang="pl-PL" sz="1200" dirty="0">
                <a:solidFill>
                  <a:schemeClr val="tx2">
                    <a:lumMod val="50000"/>
                  </a:schemeClr>
                </a:solidFill>
              </a:rPr>
              <a:t>MOD </a:t>
            </a:r>
            <a:r>
              <a:rPr lang="pl-PL" altLang="pl-PL" sz="1200" dirty="0" err="1">
                <a:solidFill>
                  <a:schemeClr val="tx2">
                    <a:lumMod val="50000"/>
                  </a:schemeClr>
                </a:solidFill>
              </a:rPr>
              <a:t>Decision</a:t>
            </a:r>
            <a:r>
              <a:rPr lang="pl-PL" altLang="pl-PL" sz="1200" dirty="0">
                <a:solidFill>
                  <a:schemeClr val="tx2">
                    <a:lumMod val="50000"/>
                  </a:schemeClr>
                </a:solidFill>
              </a:rPr>
              <a:t> </a:t>
            </a:r>
            <a:r>
              <a:rPr lang="pl-PL" altLang="pl-PL" sz="1200" dirty="0" smtClean="0">
                <a:solidFill>
                  <a:schemeClr val="tx2">
                    <a:lumMod val="50000"/>
                  </a:schemeClr>
                </a:solidFill>
              </a:rPr>
              <a:t>as </a:t>
            </a:r>
            <a:r>
              <a:rPr lang="pl-PL" altLang="pl-PL" sz="1200" dirty="0" err="1" smtClean="0">
                <a:solidFill>
                  <a:schemeClr val="tx2">
                    <a:lumMod val="50000"/>
                  </a:schemeClr>
                </a:solidFill>
              </a:rPr>
              <a:t>amended</a:t>
            </a:r>
            <a:r>
              <a:rPr lang="pl-PL" altLang="pl-PL" sz="1200" dirty="0" smtClean="0">
                <a:solidFill>
                  <a:schemeClr val="tx2">
                    <a:lumMod val="50000"/>
                  </a:schemeClr>
                </a:solidFill>
              </a:rPr>
              <a:t> (</a:t>
            </a:r>
            <a:r>
              <a:rPr lang="pl-PL" altLang="pl-PL" sz="1200" dirty="0" err="1" smtClean="0">
                <a:solidFill>
                  <a:schemeClr val="tx2">
                    <a:lumMod val="50000"/>
                  </a:schemeClr>
                </a:solidFill>
              </a:rPr>
              <a:t>annual</a:t>
            </a:r>
            <a:r>
              <a:rPr lang="pl-PL" altLang="pl-PL" sz="1200" dirty="0" smtClean="0">
                <a:solidFill>
                  <a:schemeClr val="tx2">
                    <a:lumMod val="50000"/>
                  </a:schemeClr>
                </a:solidFill>
              </a:rPr>
              <a:t>)</a:t>
            </a:r>
            <a:endParaRPr lang="pl-PL" altLang="pl-PL" sz="1200" dirty="0">
              <a:solidFill>
                <a:schemeClr val="tx2">
                  <a:lumMod val="50000"/>
                </a:schemeClr>
              </a:solidFill>
            </a:endParaRPr>
          </a:p>
          <a:p>
            <a:pPr algn="ctr" defTabSz="762000">
              <a:lnSpc>
                <a:spcPct val="90000"/>
              </a:lnSpc>
              <a:spcBef>
                <a:spcPct val="50000"/>
              </a:spcBef>
            </a:pPr>
            <a:r>
              <a:rPr lang="pl-PL" altLang="pl-PL" sz="1200" i="1" dirty="0">
                <a:solidFill>
                  <a:schemeClr val="accent2">
                    <a:lumMod val="50000"/>
                  </a:schemeClr>
                </a:solidFill>
              </a:rPr>
              <a:t>on NO and PDNO </a:t>
            </a:r>
            <a:r>
              <a:rPr lang="pl-PL" altLang="pl-PL" sz="1200" i="1" dirty="0" err="1">
                <a:solidFill>
                  <a:schemeClr val="accent2">
                    <a:lumMod val="50000"/>
                  </a:schemeClr>
                </a:solidFill>
              </a:rPr>
              <a:t>approval</a:t>
            </a:r>
            <a:r>
              <a:rPr lang="pl-PL" altLang="pl-PL" sz="1200" i="1" dirty="0">
                <a:solidFill>
                  <a:schemeClr val="accent2">
                    <a:lumMod val="50000"/>
                  </a:schemeClr>
                </a:solidFill>
              </a:rPr>
              <a:t> and</a:t>
            </a:r>
          </a:p>
          <a:p>
            <a:pPr algn="ctr" defTabSz="762000">
              <a:lnSpc>
                <a:spcPct val="90000"/>
              </a:lnSpc>
              <a:spcBef>
                <a:spcPct val="50000"/>
              </a:spcBef>
            </a:pPr>
            <a:r>
              <a:rPr lang="pl-PL" altLang="pl-PL" sz="1200" i="1" dirty="0" err="1">
                <a:solidFill>
                  <a:schemeClr val="accent2">
                    <a:lumMod val="50000"/>
                  </a:schemeClr>
                </a:solidFill>
              </a:rPr>
              <a:t>implementation</a:t>
            </a:r>
            <a:endParaRPr lang="pl-PL" altLang="pl-PL" sz="1200" i="1" dirty="0">
              <a:solidFill>
                <a:schemeClr val="accent2">
                  <a:lumMod val="50000"/>
                </a:schemeClr>
              </a:solidFill>
            </a:endParaRPr>
          </a:p>
        </p:txBody>
      </p:sp>
      <p:sp>
        <p:nvSpPr>
          <p:cNvPr id="2" name="Objaśnienie ze strzałką w dół 1"/>
          <p:cNvSpPr/>
          <p:nvPr/>
        </p:nvSpPr>
        <p:spPr>
          <a:xfrm>
            <a:off x="180975" y="1758948"/>
            <a:ext cx="2209799" cy="2036155"/>
          </a:xfrm>
          <a:prstGeom prst="downArrowCallout">
            <a:avLst>
              <a:gd name="adj1" fmla="val 37889"/>
              <a:gd name="adj2" fmla="val 32365"/>
              <a:gd name="adj3" fmla="val 25000"/>
              <a:gd name="adj4" fmla="val 64977"/>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altLang="pl-PL" dirty="0" err="1">
                <a:latin typeface="Arial" panose="020B0604020202020204" pitchFamily="34" charset="0"/>
                <a:cs typeface="Arial" panose="020B0604020202020204" pitchFamily="34" charset="0"/>
              </a:rPr>
              <a:t>Standardization</a:t>
            </a:r>
            <a:r>
              <a:rPr lang="pl-PL" altLang="pl-PL" dirty="0">
                <a:latin typeface="Arial" panose="020B0604020202020204" pitchFamily="34" charset="0"/>
                <a:cs typeface="Arial" panose="020B0604020202020204" pitchFamily="34" charset="0"/>
              </a:rPr>
              <a:t> </a:t>
            </a:r>
            <a:r>
              <a:rPr lang="pl-PL" altLang="pl-PL" dirty="0" err="1">
                <a:latin typeface="Arial" panose="020B0604020202020204" pitchFamily="34" charset="0"/>
                <a:cs typeface="Arial" panose="020B0604020202020204" pitchFamily="34" charset="0"/>
              </a:rPr>
              <a:t>Act</a:t>
            </a:r>
            <a:endParaRPr lang="pl-PL" altLang="pl-PL" dirty="0">
              <a:latin typeface="Arial" panose="020B0604020202020204" pitchFamily="34" charset="0"/>
              <a:cs typeface="Arial" panose="020B0604020202020204" pitchFamily="34" charset="0"/>
            </a:endParaRPr>
          </a:p>
          <a:p>
            <a:pPr algn="ctr"/>
            <a:r>
              <a:rPr lang="pl-PL" altLang="pl-PL" dirty="0">
                <a:latin typeface="Arial" panose="020B0604020202020204" pitchFamily="34" charset="0"/>
                <a:cs typeface="Arial" panose="020B0604020202020204" pitchFamily="34" charset="0"/>
              </a:rPr>
              <a:t>(2002</a:t>
            </a:r>
            <a:r>
              <a:rPr lang="pl-PL" altLang="pl-PL" dirty="0" smtClean="0">
                <a:latin typeface="Arial" panose="020B0604020202020204" pitchFamily="34" charset="0"/>
                <a:cs typeface="Arial" panose="020B0604020202020204" pitchFamily="34" charset="0"/>
              </a:rPr>
              <a:t>) as </a:t>
            </a:r>
            <a:r>
              <a:rPr lang="pl-PL" altLang="pl-PL" dirty="0" err="1" smtClean="0">
                <a:latin typeface="Arial" panose="020B0604020202020204" pitchFamily="34" charset="0"/>
                <a:cs typeface="Arial" panose="020B0604020202020204" pitchFamily="34" charset="0"/>
              </a:rPr>
              <a:t>amended</a:t>
            </a:r>
            <a:endParaRPr lang="pl-PL" altLang="pl-PL" dirty="0">
              <a:latin typeface="Arial" panose="020B0604020202020204" pitchFamily="34" charset="0"/>
              <a:cs typeface="Arial" panose="020B0604020202020204" pitchFamily="34" charset="0"/>
            </a:endParaRPr>
          </a:p>
        </p:txBody>
      </p:sp>
      <p:sp>
        <p:nvSpPr>
          <p:cNvPr id="3" name="Objaśnienie ze strzałką w prawo 2"/>
          <p:cNvSpPr/>
          <p:nvPr/>
        </p:nvSpPr>
        <p:spPr>
          <a:xfrm>
            <a:off x="180975" y="3795104"/>
            <a:ext cx="2981325" cy="2581348"/>
          </a:xfrm>
          <a:prstGeom prst="rightArrowCallout">
            <a:avLst>
              <a:gd name="adj1" fmla="val 33118"/>
              <a:gd name="adj2" fmla="val 32380"/>
              <a:gd name="adj3" fmla="val 22417"/>
              <a:gd name="adj4" fmla="val 74478"/>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altLang="pl-PL" dirty="0" err="1" smtClean="0">
                <a:latin typeface="Arial" panose="020B0604020202020204" pitchFamily="34" charset="0"/>
                <a:cs typeface="Arial" panose="020B0604020202020204" pitchFamily="34" charset="0"/>
              </a:rPr>
              <a:t>Government’s</a:t>
            </a:r>
            <a:r>
              <a:rPr lang="pl-PL" altLang="pl-PL" dirty="0" smtClean="0">
                <a:latin typeface="Arial" panose="020B0604020202020204" pitchFamily="34" charset="0"/>
                <a:cs typeface="Arial" panose="020B0604020202020204" pitchFamily="34" charset="0"/>
              </a:rPr>
              <a:t> </a:t>
            </a:r>
            <a:r>
              <a:rPr lang="pl-PL" altLang="pl-PL" dirty="0" err="1" smtClean="0">
                <a:latin typeface="Arial" panose="020B0604020202020204" pitchFamily="34" charset="0"/>
                <a:cs typeface="Arial" panose="020B0604020202020204" pitchFamily="34" charset="0"/>
              </a:rPr>
              <a:t>Decree</a:t>
            </a:r>
            <a:r>
              <a:rPr lang="pl-PL" altLang="pl-PL" dirty="0" smtClean="0">
                <a:latin typeface="Arial" panose="020B0604020202020204" pitchFamily="34" charset="0"/>
                <a:cs typeface="Arial" panose="020B0604020202020204" pitchFamily="34" charset="0"/>
              </a:rPr>
              <a:t> </a:t>
            </a:r>
          </a:p>
          <a:p>
            <a:pPr algn="ctr"/>
            <a:r>
              <a:rPr lang="pl-PL" altLang="pl-PL" dirty="0" smtClean="0">
                <a:latin typeface="Arial" panose="020B0604020202020204" pitchFamily="34" charset="0"/>
                <a:cs typeface="Arial" panose="020B0604020202020204" pitchFamily="34" charset="0"/>
              </a:rPr>
              <a:t>on </a:t>
            </a:r>
            <a:r>
              <a:rPr lang="pl-PL" altLang="pl-PL" dirty="0" err="1" smtClean="0">
                <a:latin typeface="Arial" panose="020B0604020202020204" pitchFamily="34" charset="0"/>
                <a:cs typeface="Arial" panose="020B0604020202020204" pitchFamily="34" charset="0"/>
              </a:rPr>
              <a:t>Standardization</a:t>
            </a:r>
            <a:r>
              <a:rPr lang="pl-PL" altLang="pl-PL" dirty="0" smtClean="0">
                <a:latin typeface="Arial" panose="020B0604020202020204" pitchFamily="34" charset="0"/>
                <a:cs typeface="Arial" panose="020B0604020202020204" pitchFamily="34" charset="0"/>
              </a:rPr>
              <a:t> </a:t>
            </a:r>
            <a:br>
              <a:rPr lang="pl-PL" altLang="pl-PL" dirty="0" smtClean="0">
                <a:latin typeface="Arial" panose="020B0604020202020204" pitchFamily="34" charset="0"/>
                <a:cs typeface="Arial" panose="020B0604020202020204" pitchFamily="34" charset="0"/>
              </a:rPr>
            </a:br>
            <a:r>
              <a:rPr lang="pl-PL" altLang="pl-PL" dirty="0" err="1" smtClean="0">
                <a:latin typeface="Arial" panose="020B0604020202020204" pitchFamily="34" charset="0"/>
                <a:cs typeface="Arial" panose="020B0604020202020204" pitchFamily="34" charset="0"/>
              </a:rPr>
              <a:t>related</a:t>
            </a:r>
            <a:r>
              <a:rPr lang="pl-PL" altLang="pl-PL" dirty="0" smtClean="0">
                <a:latin typeface="Arial" panose="020B0604020202020204" pitchFamily="34" charset="0"/>
                <a:cs typeface="Arial" panose="020B0604020202020204" pitchFamily="34" charset="0"/>
              </a:rPr>
              <a:t> to </a:t>
            </a:r>
            <a:br>
              <a:rPr lang="pl-PL" altLang="pl-PL" dirty="0" smtClean="0">
                <a:latin typeface="Arial" panose="020B0604020202020204" pitchFamily="34" charset="0"/>
                <a:cs typeface="Arial" panose="020B0604020202020204" pitchFamily="34" charset="0"/>
              </a:rPr>
            </a:br>
            <a:r>
              <a:rPr lang="pl-PL" altLang="pl-PL" dirty="0" err="1" smtClean="0">
                <a:latin typeface="Arial" panose="020B0604020202020204" pitchFamily="34" charset="0"/>
                <a:cs typeface="Arial" panose="020B0604020202020204" pitchFamily="34" charset="0"/>
              </a:rPr>
              <a:t>State</a:t>
            </a:r>
            <a:r>
              <a:rPr lang="pl-PL" altLang="pl-PL" dirty="0" smtClean="0">
                <a:latin typeface="Arial" panose="020B0604020202020204" pitchFamily="34" charset="0"/>
                <a:cs typeface="Arial" panose="020B0604020202020204" pitchFamily="34" charset="0"/>
              </a:rPr>
              <a:t> </a:t>
            </a:r>
            <a:r>
              <a:rPr lang="pl-PL" altLang="pl-PL" dirty="0" err="1" smtClean="0">
                <a:latin typeface="Arial" panose="020B0604020202020204" pitchFamily="34" charset="0"/>
                <a:cs typeface="Arial" panose="020B0604020202020204" pitchFamily="34" charset="0"/>
              </a:rPr>
              <a:t>Defence</a:t>
            </a:r>
            <a:r>
              <a:rPr lang="pl-PL" altLang="pl-PL" dirty="0" smtClean="0">
                <a:latin typeface="Arial" panose="020B0604020202020204" pitchFamily="34" charset="0"/>
                <a:cs typeface="Arial" panose="020B0604020202020204" pitchFamily="34" charset="0"/>
              </a:rPr>
              <a:t> </a:t>
            </a:r>
            <a:br>
              <a:rPr lang="pl-PL" altLang="pl-PL" dirty="0" smtClean="0">
                <a:latin typeface="Arial" panose="020B0604020202020204" pitchFamily="34" charset="0"/>
                <a:cs typeface="Arial" panose="020B0604020202020204" pitchFamily="34" charset="0"/>
              </a:rPr>
            </a:br>
            <a:r>
              <a:rPr lang="pl-PL" altLang="pl-PL" dirty="0" smtClean="0">
                <a:latin typeface="Arial" panose="020B0604020202020204" pitchFamily="34" charset="0"/>
                <a:cs typeface="Arial" panose="020B0604020202020204" pitchFamily="34" charset="0"/>
              </a:rPr>
              <a:t>and Security (2002) as </a:t>
            </a:r>
            <a:r>
              <a:rPr lang="pl-PL" altLang="pl-PL" dirty="0" err="1" smtClean="0">
                <a:latin typeface="Arial" panose="020B0604020202020204" pitchFamily="34" charset="0"/>
                <a:cs typeface="Arial" panose="020B0604020202020204" pitchFamily="34" charset="0"/>
              </a:rPr>
              <a:t>amended</a:t>
            </a:r>
            <a:endParaRPr lang="pl-PL" altLang="pl-PL" dirty="0">
              <a:latin typeface="Arial" panose="020B0604020202020204" pitchFamily="34" charset="0"/>
              <a:cs typeface="Arial" panose="020B0604020202020204" pitchFamily="34" charset="0"/>
            </a:endParaRPr>
          </a:p>
        </p:txBody>
      </p:sp>
      <p:sp>
        <p:nvSpPr>
          <p:cNvPr id="4" name="Prostokąt z rogami zaokrąglonymi po przekątnej 3"/>
          <p:cNvSpPr/>
          <p:nvPr/>
        </p:nvSpPr>
        <p:spPr>
          <a:xfrm>
            <a:off x="3761564" y="2995262"/>
            <a:ext cx="1401797" cy="530792"/>
          </a:xfrm>
          <a:prstGeom prst="round2Diag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100" dirty="0" smtClean="0">
                <a:solidFill>
                  <a:srgbClr val="C00000"/>
                </a:solidFill>
              </a:rPr>
              <a:t>NEW DECISION</a:t>
            </a:r>
            <a:endParaRPr lang="pl-PL" sz="1100" dirty="0">
              <a:solidFill>
                <a:srgbClr val="C00000"/>
              </a:solidFill>
            </a:endParaRPr>
          </a:p>
        </p:txBody>
      </p:sp>
      <p:pic>
        <p:nvPicPr>
          <p:cNvPr id="22539" name="Picture 34" descr="BS00975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02212" y="2967687"/>
            <a:ext cx="10541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Prostokąt z rogami zaokrąglonymi po przekątnej 16"/>
          <p:cNvSpPr/>
          <p:nvPr/>
        </p:nvSpPr>
        <p:spPr>
          <a:xfrm>
            <a:off x="3761564" y="1848033"/>
            <a:ext cx="1401797" cy="530792"/>
          </a:xfrm>
          <a:prstGeom prst="round2Diag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100" dirty="0" smtClean="0">
                <a:solidFill>
                  <a:srgbClr val="C00000"/>
                </a:solidFill>
              </a:rPr>
              <a:t>NEW DECISION</a:t>
            </a:r>
            <a:endParaRPr lang="pl-PL" sz="1100" dirty="0">
              <a:solidFill>
                <a:srgbClr val="C00000"/>
              </a:solidFill>
            </a:endParaRPr>
          </a:p>
        </p:txBody>
      </p:sp>
      <p:pic>
        <p:nvPicPr>
          <p:cNvPr id="22531" name="Picture 21" descr="BS00975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09748" y="1862113"/>
            <a:ext cx="10541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Prostokąt z rogami zaokrąglonymi po przekątnej 17"/>
          <p:cNvSpPr/>
          <p:nvPr/>
        </p:nvSpPr>
        <p:spPr>
          <a:xfrm>
            <a:off x="3761563" y="5432245"/>
            <a:ext cx="1401797" cy="530792"/>
          </a:xfrm>
          <a:prstGeom prst="round2Diag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100" dirty="0" smtClean="0">
                <a:solidFill>
                  <a:srgbClr val="C00000"/>
                </a:solidFill>
              </a:rPr>
              <a:t>NEW DECISION</a:t>
            </a:r>
            <a:endParaRPr lang="pl-PL" sz="1100" dirty="0">
              <a:solidFill>
                <a:srgbClr val="C00000"/>
              </a:solidFill>
            </a:endParaRPr>
          </a:p>
        </p:txBody>
      </p:sp>
      <p:pic>
        <p:nvPicPr>
          <p:cNvPr id="22548" name="Picture 51" descr="BS00975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11737" y="5375581"/>
            <a:ext cx="10541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dir="l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823396550"/>
              </p:ext>
            </p:extLst>
          </p:nvPr>
        </p:nvGraphicFramePr>
        <p:xfrm>
          <a:off x="818356" y="4894151"/>
          <a:ext cx="7342188" cy="19213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7586" name="Text Box 6"/>
          <p:cNvSpPr txBox="1">
            <a:spLocks noChangeArrowheads="1"/>
          </p:cNvSpPr>
          <p:nvPr/>
        </p:nvSpPr>
        <p:spPr bwMode="auto">
          <a:xfrm>
            <a:off x="0" y="782638"/>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bg1"/>
                </a:solidFill>
                <a:latin typeface="Arial" pitchFamily="34" charset="0"/>
                <a:cs typeface="Arial" pitchFamily="34" charset="0"/>
              </a:defRPr>
            </a:lvl1pPr>
            <a:lvl2pPr marL="742950" indent="-285750" eaLnBrk="0" hangingPunct="0">
              <a:defRPr sz="1600" b="1">
                <a:solidFill>
                  <a:schemeClr val="bg1"/>
                </a:solidFill>
                <a:latin typeface="Arial" pitchFamily="34" charset="0"/>
                <a:cs typeface="Arial" pitchFamily="34" charset="0"/>
              </a:defRPr>
            </a:lvl2pPr>
            <a:lvl3pPr marL="1143000" indent="-228600" eaLnBrk="0" hangingPunct="0">
              <a:defRPr sz="1600" b="1">
                <a:solidFill>
                  <a:schemeClr val="bg1"/>
                </a:solidFill>
                <a:latin typeface="Arial" pitchFamily="34" charset="0"/>
                <a:cs typeface="Arial" pitchFamily="34" charset="0"/>
              </a:defRPr>
            </a:lvl3pPr>
            <a:lvl4pPr marL="1600200" indent="-228600" eaLnBrk="0" hangingPunct="0">
              <a:defRPr sz="1600" b="1">
                <a:solidFill>
                  <a:schemeClr val="bg1"/>
                </a:solidFill>
                <a:latin typeface="Arial" pitchFamily="34" charset="0"/>
                <a:cs typeface="Arial" pitchFamily="34" charset="0"/>
              </a:defRPr>
            </a:lvl4pPr>
            <a:lvl5pPr marL="2057400" indent="-228600" eaLnBrk="0" hangingPunct="0">
              <a:defRPr sz="16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600" b="1">
                <a:solidFill>
                  <a:schemeClr val="bg1"/>
                </a:solidFill>
                <a:latin typeface="Arial" pitchFamily="34" charset="0"/>
                <a:cs typeface="Arial" pitchFamily="34" charset="0"/>
              </a:defRPr>
            </a:lvl9pPr>
          </a:lstStyle>
          <a:p>
            <a:pPr algn="ctr"/>
            <a:r>
              <a:rPr lang="pl-PL" altLang="pl-PL" sz="2000" i="1" dirty="0" smtClean="0">
                <a:solidFill>
                  <a:srgbClr val="CC3300"/>
                </a:solidFill>
              </a:rPr>
              <a:t>”STANDARDIZATION WITHIN NATO” COURSE - MILESTONES</a:t>
            </a:r>
            <a:endParaRPr lang="en-GB" altLang="pl-PL" sz="2000" i="1" dirty="0">
              <a:solidFill>
                <a:srgbClr val="CC3300"/>
              </a:solidFill>
            </a:endParaRPr>
          </a:p>
        </p:txBody>
      </p:sp>
      <p:pic>
        <p:nvPicPr>
          <p:cNvPr id="67587" name="Picture 55" descr="C:\Documents and Settings\BeraB\Pulpit\Zdobek\polska.gif"/>
          <p:cNvPicPr>
            <a:picLocks noChangeAspect="1" noChangeArrowheads="1"/>
          </p:cNvPicPr>
          <p:nvPr/>
        </p:nvPicPr>
        <p:blipFill>
          <a:blip r:embed="rId7" cstate="print"/>
          <a:srcRect/>
          <a:stretch>
            <a:fillRect/>
          </a:stretch>
        </p:blipFill>
        <p:spPr bwMode="auto">
          <a:xfrm>
            <a:off x="865188" y="2541588"/>
            <a:ext cx="422275" cy="279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8" name="Picture 56" descr="C:\Documents and Settings\BeraB\Pulpit\Zdobek\polska.gif"/>
          <p:cNvPicPr>
            <a:picLocks noChangeAspect="1" noChangeArrowheads="1"/>
          </p:cNvPicPr>
          <p:nvPr/>
        </p:nvPicPr>
        <p:blipFill>
          <a:blip r:embed="rId7" cstate="print"/>
          <a:srcRect/>
          <a:stretch>
            <a:fillRect/>
          </a:stretch>
        </p:blipFill>
        <p:spPr bwMode="auto">
          <a:xfrm>
            <a:off x="865188" y="1249363"/>
            <a:ext cx="422275" cy="28098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1" name="Picture 76" descr="D:\grzesiek b\Prezentacje\Kurs NATO po XIII edycji\do prez\1.JPG"/>
          <p:cNvPicPr>
            <a:picLocks noChangeAspect="1" noChangeArrowheads="1"/>
          </p:cNvPicPr>
          <p:nvPr/>
        </p:nvPicPr>
        <p:blipFill>
          <a:blip r:embed="rId8" cstate="print"/>
          <a:srcRect/>
          <a:stretch>
            <a:fillRect/>
          </a:stretch>
        </p:blipFill>
        <p:spPr bwMode="auto">
          <a:xfrm>
            <a:off x="5835650" y="1255713"/>
            <a:ext cx="2601913" cy="163036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70" name="Text Box 8"/>
          <p:cNvSpPr txBox="1">
            <a:spLocks noChangeArrowheads="1"/>
          </p:cNvSpPr>
          <p:nvPr/>
        </p:nvSpPr>
        <p:spPr bwMode="auto">
          <a:xfrm>
            <a:off x="1382713" y="1195388"/>
            <a:ext cx="7666037" cy="2570162"/>
          </a:xfrm>
          <a:prstGeom prst="rect">
            <a:avLst/>
          </a:prstGeom>
          <a:noFill/>
          <a:ln w="9525">
            <a:noFill/>
            <a:miter lim="800000"/>
            <a:headEnd/>
            <a:tailEnd/>
          </a:ln>
        </p:spPr>
        <p:txBody>
          <a:bodyPr>
            <a:spAutoFit/>
          </a:bodyPr>
          <a:lstStyle/>
          <a:p>
            <a:pPr marL="457200" indent="-457200" eaLnBrk="0" hangingPunct="0">
              <a:lnSpc>
                <a:spcPct val="150000"/>
              </a:lnSpc>
              <a:spcBef>
                <a:spcPct val="50000"/>
              </a:spcBef>
              <a:buFont typeface="Wingdings" pitchFamily="2" charset="2"/>
              <a:buNone/>
              <a:defRPr/>
            </a:pPr>
            <a:r>
              <a:rPr lang="en-GB" sz="1400" dirty="0">
                <a:solidFill>
                  <a:schemeClr val="accent2">
                    <a:lumMod val="50000"/>
                  </a:schemeClr>
                </a:solidFill>
                <a:effectLst>
                  <a:outerShdw blurRad="38100" dist="38100" dir="2700000" algn="tl">
                    <a:srgbClr val="C0C0C0"/>
                  </a:outerShdw>
                </a:effectLst>
                <a:latin typeface="Tahoma" pitchFamily="34" charset="0"/>
              </a:rPr>
              <a:t>2003 Jan – Poland’s initiative</a:t>
            </a:r>
            <a:r>
              <a:rPr lang="pl-PL" sz="1400" dirty="0">
                <a:solidFill>
                  <a:schemeClr val="accent2">
                    <a:lumMod val="50000"/>
                  </a:schemeClr>
                </a:solidFill>
                <a:effectLst>
                  <a:outerShdw blurRad="38100" dist="38100" dir="2700000" algn="tl">
                    <a:srgbClr val="C0C0C0"/>
                  </a:outerShdw>
                </a:effectLst>
                <a:latin typeface="Tahoma" pitchFamily="34" charset="0"/>
              </a:rPr>
              <a:t> </a:t>
            </a:r>
            <a:r>
              <a:rPr lang="pl-PL" sz="1400" dirty="0" err="1">
                <a:solidFill>
                  <a:schemeClr val="accent2">
                    <a:lumMod val="50000"/>
                  </a:schemeClr>
                </a:solidFill>
                <a:effectLst>
                  <a:outerShdw blurRad="38100" dist="38100" dir="2700000" algn="tl">
                    <a:srgbClr val="C0C0C0"/>
                  </a:outerShdw>
                </a:effectLst>
                <a:latin typeface="Tahoma" pitchFamily="34" charset="0"/>
              </a:rPr>
              <a:t>at</a:t>
            </a:r>
            <a:r>
              <a:rPr lang="pl-PL" sz="1400" dirty="0">
                <a:solidFill>
                  <a:schemeClr val="accent2">
                    <a:lumMod val="50000"/>
                  </a:schemeClr>
                </a:solidFill>
                <a:effectLst>
                  <a:outerShdw blurRad="38100" dist="38100" dir="2700000" algn="tl">
                    <a:srgbClr val="C0C0C0"/>
                  </a:outerShdw>
                </a:effectLst>
                <a:latin typeface="Tahoma" pitchFamily="34" charset="0"/>
              </a:rPr>
              <a:t> NCS forum</a:t>
            </a:r>
          </a:p>
          <a:p>
            <a:pPr marL="457200" indent="-457200" eaLnBrk="0" hangingPunct="0">
              <a:lnSpc>
                <a:spcPct val="150000"/>
              </a:lnSpc>
              <a:spcBef>
                <a:spcPct val="50000"/>
              </a:spcBef>
              <a:buFont typeface="Wingdings" pitchFamily="2" charset="2"/>
              <a:buNone/>
              <a:defRPr/>
            </a:pPr>
            <a:r>
              <a:rPr lang="en-GB" sz="1400" dirty="0">
                <a:solidFill>
                  <a:schemeClr val="accent2">
                    <a:lumMod val="50000"/>
                  </a:schemeClr>
                </a:solidFill>
                <a:effectLst>
                  <a:outerShdw blurRad="38100" dist="38100" dir="2700000" algn="tl">
                    <a:srgbClr val="C0C0C0"/>
                  </a:outerShdw>
                </a:effectLst>
                <a:latin typeface="Tahoma" pitchFamily="34" charset="0"/>
              </a:rPr>
              <a:t>2004 Apr – MOU between NSA and Polish MOD</a:t>
            </a:r>
            <a:endParaRPr lang="pl-PL" sz="1400" dirty="0">
              <a:solidFill>
                <a:schemeClr val="accent2">
                  <a:lumMod val="50000"/>
                </a:schemeClr>
              </a:solidFill>
              <a:effectLst>
                <a:outerShdw blurRad="38100" dist="38100" dir="2700000" algn="tl">
                  <a:srgbClr val="C0C0C0"/>
                </a:outerShdw>
              </a:effectLst>
              <a:latin typeface="Tahoma" pitchFamily="34" charset="0"/>
            </a:endParaRPr>
          </a:p>
          <a:p>
            <a:pPr marL="457200" indent="-457200" eaLnBrk="0" hangingPunct="0">
              <a:lnSpc>
                <a:spcPct val="150000"/>
              </a:lnSpc>
              <a:spcBef>
                <a:spcPct val="50000"/>
              </a:spcBef>
              <a:buFont typeface="Wingdings" pitchFamily="2" charset="2"/>
              <a:buNone/>
              <a:defRPr/>
            </a:pPr>
            <a:r>
              <a:rPr lang="en-GB" sz="1400" dirty="0">
                <a:solidFill>
                  <a:schemeClr val="accent2">
                    <a:lumMod val="50000"/>
                  </a:schemeClr>
                </a:solidFill>
                <a:effectLst>
                  <a:outerShdw blurRad="38100" dist="38100" dir="2700000" algn="tl">
                    <a:srgbClr val="C0C0C0"/>
                  </a:outerShdw>
                </a:effectLst>
                <a:latin typeface="Tahoma" pitchFamily="34" charset="0"/>
              </a:rPr>
              <a:t>2004 May – Training </a:t>
            </a:r>
            <a:r>
              <a:rPr lang="pl-PL" sz="1400" dirty="0" smtClean="0">
                <a:solidFill>
                  <a:schemeClr val="accent2">
                    <a:lumMod val="50000"/>
                  </a:schemeClr>
                </a:solidFill>
                <a:effectLst>
                  <a:outerShdw blurRad="38100" dist="38100" dir="2700000" algn="tl">
                    <a:srgbClr val="C0C0C0"/>
                  </a:outerShdw>
                </a:effectLst>
                <a:latin typeface="Tahoma" pitchFamily="34" charset="0"/>
              </a:rPr>
              <a:t>of the</a:t>
            </a:r>
            <a:r>
              <a:rPr lang="en-GB" sz="1400" dirty="0" smtClean="0">
                <a:solidFill>
                  <a:schemeClr val="accent2">
                    <a:lumMod val="50000"/>
                  </a:schemeClr>
                </a:solidFill>
                <a:effectLst>
                  <a:outerShdw blurRad="38100" dist="38100" dir="2700000" algn="tl">
                    <a:srgbClr val="C0C0C0"/>
                  </a:outerShdw>
                </a:effectLst>
                <a:latin typeface="Tahoma" pitchFamily="34" charset="0"/>
              </a:rPr>
              <a:t> </a:t>
            </a:r>
            <a:r>
              <a:rPr lang="pl-PL" sz="1400" dirty="0" err="1">
                <a:solidFill>
                  <a:schemeClr val="accent2">
                    <a:lumMod val="50000"/>
                  </a:schemeClr>
                </a:solidFill>
                <a:effectLst>
                  <a:outerShdw blurRad="38100" dist="38100" dir="2700000" algn="tl">
                    <a:srgbClr val="C0C0C0"/>
                  </a:outerShdw>
                </a:effectLst>
                <a:latin typeface="Tahoma" pitchFamily="34" charset="0"/>
              </a:rPr>
              <a:t>lectur</a:t>
            </a:r>
            <a:r>
              <a:rPr lang="en-GB" sz="1400" dirty="0" err="1">
                <a:solidFill>
                  <a:schemeClr val="accent2">
                    <a:lumMod val="50000"/>
                  </a:schemeClr>
                </a:solidFill>
                <a:effectLst>
                  <a:outerShdw blurRad="38100" dist="38100" dir="2700000" algn="tl">
                    <a:srgbClr val="C0C0C0"/>
                  </a:outerShdw>
                </a:effectLst>
                <a:latin typeface="Tahoma" pitchFamily="34" charset="0"/>
              </a:rPr>
              <a:t>ers</a:t>
            </a:r>
            <a:r>
              <a:rPr lang="en-GB" sz="1400" dirty="0">
                <a:solidFill>
                  <a:schemeClr val="accent2">
                    <a:lumMod val="50000"/>
                  </a:schemeClr>
                </a:solidFill>
                <a:effectLst>
                  <a:outerShdw blurRad="38100" dist="38100" dir="2700000" algn="tl">
                    <a:srgbClr val="C0C0C0"/>
                  </a:outerShdw>
                </a:effectLst>
                <a:latin typeface="Tahoma" pitchFamily="34" charset="0"/>
              </a:rPr>
              <a:t> </a:t>
            </a:r>
            <a:endParaRPr lang="pl-PL" sz="1400" dirty="0">
              <a:solidFill>
                <a:schemeClr val="accent2">
                  <a:lumMod val="50000"/>
                </a:schemeClr>
              </a:solidFill>
              <a:effectLst>
                <a:outerShdw blurRad="38100" dist="38100" dir="2700000" algn="tl">
                  <a:srgbClr val="C0C0C0"/>
                </a:outerShdw>
              </a:effectLst>
              <a:latin typeface="Tahoma" pitchFamily="34" charset="0"/>
            </a:endParaRPr>
          </a:p>
          <a:p>
            <a:pPr marL="457200" indent="-457200" eaLnBrk="0" hangingPunct="0">
              <a:lnSpc>
                <a:spcPct val="150000"/>
              </a:lnSpc>
              <a:spcBef>
                <a:spcPct val="50000"/>
              </a:spcBef>
              <a:buFont typeface="Wingdings" pitchFamily="2" charset="2"/>
              <a:buNone/>
              <a:defRPr/>
            </a:pPr>
            <a:r>
              <a:rPr lang="en-GB" sz="1400" dirty="0">
                <a:solidFill>
                  <a:schemeClr val="accent2">
                    <a:lumMod val="50000"/>
                  </a:schemeClr>
                </a:solidFill>
                <a:effectLst>
                  <a:outerShdw blurRad="38100" dist="38100" dir="2700000" algn="tl">
                    <a:srgbClr val="C0C0C0"/>
                  </a:outerShdw>
                </a:effectLst>
                <a:latin typeface="Tahoma" pitchFamily="34" charset="0"/>
              </a:rPr>
              <a:t>2004 Jun  – Course i</a:t>
            </a:r>
            <a:r>
              <a:rPr lang="pl-PL" sz="1400" dirty="0" err="1">
                <a:solidFill>
                  <a:schemeClr val="accent2">
                    <a:lumMod val="50000"/>
                  </a:schemeClr>
                </a:solidFill>
                <a:effectLst>
                  <a:outerShdw blurRad="38100" dist="38100" dir="2700000" algn="tl">
                    <a:srgbClr val="C0C0C0"/>
                  </a:outerShdw>
                </a:effectLst>
                <a:latin typeface="Tahoma" pitchFamily="34" charset="0"/>
              </a:rPr>
              <a:t>nitiation</a:t>
            </a:r>
            <a:r>
              <a:rPr lang="pl-PL" sz="1400" dirty="0">
                <a:solidFill>
                  <a:schemeClr val="accent2">
                    <a:lumMod val="50000"/>
                  </a:schemeClr>
                </a:solidFill>
                <a:effectLst>
                  <a:outerShdw blurRad="38100" dist="38100" dir="2700000" algn="tl">
                    <a:srgbClr val="C0C0C0"/>
                  </a:outerShdw>
                </a:effectLst>
                <a:latin typeface="Tahoma" pitchFamily="34" charset="0"/>
              </a:rPr>
              <a:t> </a:t>
            </a:r>
          </a:p>
          <a:p>
            <a:pPr marL="457200" indent="-457200" eaLnBrk="0" hangingPunct="0">
              <a:lnSpc>
                <a:spcPct val="150000"/>
              </a:lnSpc>
              <a:spcBef>
                <a:spcPct val="50000"/>
              </a:spcBef>
              <a:buFont typeface="Wingdings" pitchFamily="2" charset="2"/>
              <a:buNone/>
              <a:defRPr/>
            </a:pPr>
            <a:r>
              <a:rPr lang="pl-PL" sz="1400" dirty="0">
                <a:solidFill>
                  <a:schemeClr val="accent2">
                    <a:lumMod val="50000"/>
                  </a:schemeClr>
                </a:solidFill>
                <a:effectLst>
                  <a:outerShdw blurRad="38100" dist="38100" dir="2700000" algn="tl">
                    <a:srgbClr val="C0C0C0"/>
                  </a:outerShdw>
                </a:effectLst>
                <a:latin typeface="Tahoma" pitchFamily="34" charset="0"/>
              </a:rPr>
              <a:t>2011 </a:t>
            </a:r>
            <a:r>
              <a:rPr lang="pl-PL" sz="1400" dirty="0" err="1">
                <a:solidFill>
                  <a:schemeClr val="accent2">
                    <a:lumMod val="50000"/>
                  </a:schemeClr>
                </a:solidFill>
                <a:effectLst>
                  <a:outerShdw blurRad="38100" dist="38100" dir="2700000" algn="tl">
                    <a:srgbClr val="C0C0C0"/>
                  </a:outerShdw>
                </a:effectLst>
                <a:latin typeface="Tahoma" pitchFamily="34" charset="0"/>
              </a:rPr>
              <a:t>Jun</a:t>
            </a:r>
            <a:r>
              <a:rPr lang="pl-PL" sz="1400" dirty="0">
                <a:solidFill>
                  <a:schemeClr val="accent2">
                    <a:lumMod val="50000"/>
                  </a:schemeClr>
                </a:solidFill>
                <a:effectLst>
                  <a:outerShdw blurRad="38100" dist="38100" dir="2700000" algn="tl">
                    <a:srgbClr val="C0C0C0"/>
                  </a:outerShdw>
                </a:effectLst>
                <a:latin typeface="Tahoma" pitchFamily="34" charset="0"/>
              </a:rPr>
              <a:t> – </a:t>
            </a:r>
            <a:r>
              <a:rPr lang="pl-PL" sz="1400" dirty="0" err="1">
                <a:solidFill>
                  <a:schemeClr val="accent2">
                    <a:lumMod val="50000"/>
                  </a:schemeClr>
                </a:solidFill>
                <a:effectLst>
                  <a:outerShdw blurRad="38100" dist="38100" dir="2700000" algn="tl">
                    <a:srgbClr val="C0C0C0"/>
                  </a:outerShdw>
                </a:effectLst>
                <a:latin typeface="Tahoma" pitchFamily="34" charset="0"/>
              </a:rPr>
              <a:t>CSREPs</a:t>
            </a:r>
            <a:r>
              <a:rPr lang="pl-PL" sz="1400" dirty="0">
                <a:solidFill>
                  <a:schemeClr val="accent2">
                    <a:lumMod val="50000"/>
                  </a:schemeClr>
                </a:solidFill>
                <a:effectLst>
                  <a:outerShdw blurRad="38100" dist="38100" dir="2700000" algn="tl">
                    <a:srgbClr val="C0C0C0"/>
                  </a:outerShdw>
                </a:effectLst>
                <a:latin typeface="Tahoma" pitchFamily="34" charset="0"/>
              </a:rPr>
              <a:t> </a:t>
            </a:r>
            <a:r>
              <a:rPr lang="pl-PL" sz="1400" dirty="0" err="1">
                <a:solidFill>
                  <a:schemeClr val="accent2">
                    <a:lumMod val="50000"/>
                  </a:schemeClr>
                </a:solidFill>
                <a:effectLst>
                  <a:outerShdw blurRad="38100" dist="38100" dir="2700000" algn="tl">
                    <a:srgbClr val="C0C0C0"/>
                  </a:outerShdw>
                </a:effectLst>
                <a:latin typeface="Tahoma" pitchFamily="34" charset="0"/>
              </a:rPr>
              <a:t>agreed</a:t>
            </a:r>
            <a:r>
              <a:rPr lang="pl-PL" sz="1400" dirty="0">
                <a:solidFill>
                  <a:schemeClr val="accent2">
                    <a:lumMod val="50000"/>
                  </a:schemeClr>
                </a:solidFill>
                <a:effectLst>
                  <a:outerShdw blurRad="38100" dist="38100" dir="2700000" algn="tl">
                    <a:srgbClr val="C0C0C0"/>
                  </a:outerShdw>
                </a:effectLst>
                <a:latin typeface="Tahoma" pitchFamily="34" charset="0"/>
              </a:rPr>
              <a:t> with the idea of </a:t>
            </a:r>
            <a:r>
              <a:rPr lang="pl-PL" sz="1400" dirty="0" err="1">
                <a:solidFill>
                  <a:schemeClr val="accent2">
                    <a:lumMod val="50000"/>
                  </a:schemeClr>
                </a:solidFill>
                <a:effectLst>
                  <a:outerShdw blurRad="38100" dist="38100" dir="2700000" algn="tl">
                    <a:srgbClr val="C0C0C0"/>
                  </a:outerShdw>
                </a:effectLst>
                <a:latin typeface="Tahoma" pitchFamily="34" charset="0"/>
              </a:rPr>
              <a:t>course</a:t>
            </a:r>
            <a:r>
              <a:rPr lang="pl-PL" sz="1400" dirty="0">
                <a:solidFill>
                  <a:schemeClr val="accent2">
                    <a:lumMod val="50000"/>
                  </a:schemeClr>
                </a:solidFill>
                <a:effectLst>
                  <a:outerShdw blurRad="38100" dist="38100" dir="2700000" algn="tl">
                    <a:srgbClr val="C0C0C0"/>
                  </a:outerShdw>
                </a:effectLst>
                <a:latin typeface="Tahoma" pitchFamily="34" charset="0"/>
              </a:rPr>
              <a:t> </a:t>
            </a:r>
            <a:r>
              <a:rPr lang="pl-PL" sz="1400" dirty="0" err="1">
                <a:solidFill>
                  <a:schemeClr val="accent2">
                    <a:lumMod val="50000"/>
                  </a:schemeClr>
                </a:solidFill>
                <a:effectLst>
                  <a:outerShdw blurRad="38100" dist="38100" dir="2700000" algn="tl">
                    <a:srgbClr val="C0C0C0"/>
                  </a:outerShdw>
                </a:effectLst>
                <a:latin typeface="Tahoma" pitchFamily="34" charset="0"/>
              </a:rPr>
              <a:t>accreditation</a:t>
            </a:r>
            <a:endParaRPr lang="pl-PL" sz="1400" dirty="0">
              <a:solidFill>
                <a:schemeClr val="accent2">
                  <a:lumMod val="50000"/>
                </a:schemeClr>
              </a:solidFill>
              <a:effectLst>
                <a:outerShdw blurRad="38100" dist="38100" dir="2700000" algn="tl">
                  <a:srgbClr val="C0C0C0"/>
                </a:outerShdw>
              </a:effectLst>
              <a:latin typeface="Tahoma" pitchFamily="34" charset="0"/>
            </a:endParaRPr>
          </a:p>
          <a:p>
            <a:pPr marL="457200" indent="-457200" eaLnBrk="0" hangingPunct="0">
              <a:lnSpc>
                <a:spcPct val="150000"/>
              </a:lnSpc>
              <a:spcBef>
                <a:spcPct val="50000"/>
              </a:spcBef>
              <a:buFont typeface="Wingdings" pitchFamily="2" charset="2"/>
              <a:buNone/>
              <a:defRPr/>
            </a:pPr>
            <a:r>
              <a:rPr lang="pl-PL" sz="1400" dirty="0">
                <a:solidFill>
                  <a:schemeClr val="accent2">
                    <a:lumMod val="50000"/>
                  </a:schemeClr>
                </a:solidFill>
                <a:effectLst>
                  <a:outerShdw blurRad="38100" dist="38100" dir="2700000" algn="tl">
                    <a:srgbClr val="C0C0C0"/>
                  </a:outerShdw>
                </a:effectLst>
                <a:latin typeface="Tahoma" pitchFamily="34" charset="0"/>
              </a:rPr>
              <a:t>2011 Dec – </a:t>
            </a:r>
            <a:r>
              <a:rPr lang="pl-PL" sz="1400" dirty="0" err="1">
                <a:solidFill>
                  <a:schemeClr val="accent2">
                    <a:lumMod val="50000"/>
                  </a:schemeClr>
                </a:solidFill>
                <a:effectLst>
                  <a:outerShdw blurRad="38100" dist="38100" dir="2700000" algn="tl">
                    <a:srgbClr val="C0C0C0"/>
                  </a:outerShdw>
                </a:effectLst>
                <a:latin typeface="Tahoma" pitchFamily="34" charset="0"/>
              </a:rPr>
              <a:t>Request</a:t>
            </a:r>
            <a:r>
              <a:rPr lang="pl-PL" sz="1400" dirty="0">
                <a:solidFill>
                  <a:schemeClr val="accent2">
                    <a:lumMod val="50000"/>
                  </a:schemeClr>
                </a:solidFill>
                <a:effectLst>
                  <a:outerShdw blurRad="38100" dist="38100" dir="2700000" algn="tl">
                    <a:srgbClr val="C0C0C0"/>
                  </a:outerShdw>
                </a:effectLst>
                <a:latin typeface="Tahoma" pitchFamily="34" charset="0"/>
              </a:rPr>
              <a:t> to ACT for </a:t>
            </a:r>
            <a:r>
              <a:rPr lang="pl-PL" sz="1400" dirty="0" err="1">
                <a:solidFill>
                  <a:schemeClr val="accent2">
                    <a:lumMod val="50000"/>
                  </a:schemeClr>
                </a:solidFill>
                <a:effectLst>
                  <a:outerShdw blurRad="38100" dist="38100" dir="2700000" algn="tl">
                    <a:srgbClr val="C0C0C0"/>
                  </a:outerShdw>
                </a:effectLst>
                <a:latin typeface="Tahoma" pitchFamily="34" charset="0"/>
              </a:rPr>
              <a:t>course</a:t>
            </a:r>
            <a:r>
              <a:rPr lang="pl-PL" sz="1400" dirty="0">
                <a:solidFill>
                  <a:schemeClr val="accent2">
                    <a:lumMod val="50000"/>
                  </a:schemeClr>
                </a:solidFill>
                <a:effectLst>
                  <a:outerShdw blurRad="38100" dist="38100" dir="2700000" algn="tl">
                    <a:srgbClr val="C0C0C0"/>
                  </a:outerShdw>
                </a:effectLst>
                <a:latin typeface="Tahoma" pitchFamily="34" charset="0"/>
              </a:rPr>
              <a:t> </a:t>
            </a:r>
            <a:r>
              <a:rPr lang="pl-PL" sz="1400" dirty="0" err="1">
                <a:solidFill>
                  <a:schemeClr val="accent2">
                    <a:lumMod val="50000"/>
                  </a:schemeClr>
                </a:solidFill>
                <a:effectLst>
                  <a:outerShdw blurRad="38100" dist="38100" dir="2700000" algn="tl">
                    <a:srgbClr val="C0C0C0"/>
                  </a:outerShdw>
                </a:effectLst>
                <a:latin typeface="Tahoma" pitchFamily="34" charset="0"/>
              </a:rPr>
              <a:t>accreditation</a:t>
            </a:r>
            <a:endParaRPr lang="pl-PL" sz="1400" dirty="0">
              <a:solidFill>
                <a:schemeClr val="accent2">
                  <a:lumMod val="50000"/>
                </a:schemeClr>
              </a:solidFill>
              <a:effectLst>
                <a:outerShdw blurRad="38100" dist="38100" dir="2700000" algn="tl">
                  <a:srgbClr val="C0C0C0"/>
                </a:outerShdw>
              </a:effectLst>
              <a:latin typeface="Tahoma" pitchFamily="34" charset="0"/>
            </a:endParaRPr>
          </a:p>
        </p:txBody>
      </p:sp>
      <p:sp>
        <p:nvSpPr>
          <p:cNvPr id="71" name="Text Box 86"/>
          <p:cNvSpPr txBox="1">
            <a:spLocks noChangeArrowheads="1"/>
          </p:cNvSpPr>
          <p:nvPr/>
        </p:nvSpPr>
        <p:spPr bwMode="auto">
          <a:xfrm>
            <a:off x="412750" y="3901360"/>
            <a:ext cx="8153400" cy="715089"/>
          </a:xfrm>
          <a:prstGeom prst="roundRect">
            <a:avLst/>
          </a:prstGeom>
          <a:solidFill>
            <a:schemeClr val="accent2">
              <a:lumMod val="40000"/>
              <a:lumOff val="6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algn="ctr" eaLnBrk="0" hangingPunct="0">
              <a:lnSpc>
                <a:spcPct val="150000"/>
              </a:lnSpc>
              <a:spcBef>
                <a:spcPct val="50000"/>
              </a:spcBef>
              <a:buFont typeface="Wingdings" pitchFamily="2" charset="2"/>
              <a:buNone/>
              <a:defRPr/>
            </a:pPr>
            <a:r>
              <a:rPr lang="pl-PL" sz="2400" dirty="0">
                <a:solidFill>
                  <a:srgbClr val="C00000"/>
                </a:solidFill>
                <a:latin typeface="Arial Narrow" pitchFamily="34" charset="0"/>
              </a:rPr>
              <a:t> </a:t>
            </a:r>
            <a:r>
              <a:rPr lang="pl-PL" sz="2000" dirty="0">
                <a:solidFill>
                  <a:schemeClr val="tx2">
                    <a:lumMod val="75000"/>
                  </a:schemeClr>
                </a:solidFill>
              </a:rPr>
              <a:t>2012 </a:t>
            </a:r>
            <a:r>
              <a:rPr lang="pl-PL" sz="2000" dirty="0" err="1">
                <a:solidFill>
                  <a:schemeClr val="tx2">
                    <a:lumMod val="75000"/>
                  </a:schemeClr>
                </a:solidFill>
              </a:rPr>
              <a:t>Apr</a:t>
            </a:r>
            <a:r>
              <a:rPr lang="pl-PL" sz="2000" dirty="0">
                <a:solidFill>
                  <a:schemeClr val="tx2">
                    <a:lumMod val="75000"/>
                  </a:schemeClr>
                </a:solidFill>
              </a:rPr>
              <a:t> – ACT </a:t>
            </a:r>
            <a:r>
              <a:rPr lang="pl-PL" sz="2000" dirty="0" err="1" smtClean="0">
                <a:solidFill>
                  <a:schemeClr val="tx2">
                    <a:lumMod val="75000"/>
                  </a:schemeClr>
                </a:solidFill>
              </a:rPr>
              <a:t>accreditation</a:t>
            </a:r>
            <a:r>
              <a:rPr lang="pl-PL" sz="2000" dirty="0" smtClean="0">
                <a:solidFill>
                  <a:schemeClr val="tx2">
                    <a:lumMod val="75000"/>
                  </a:schemeClr>
                </a:solidFill>
              </a:rPr>
              <a:t> </a:t>
            </a:r>
            <a:r>
              <a:rPr lang="pl-PL" sz="2000" dirty="0">
                <a:solidFill>
                  <a:schemeClr val="tx2">
                    <a:lumMod val="75000"/>
                  </a:schemeClr>
                </a:solidFill>
              </a:rPr>
              <a:t>– „NATO </a:t>
            </a:r>
            <a:r>
              <a:rPr lang="pl-PL" sz="2000" dirty="0" err="1">
                <a:solidFill>
                  <a:schemeClr val="tx2">
                    <a:lumMod val="75000"/>
                  </a:schemeClr>
                </a:solidFill>
              </a:rPr>
              <a:t>selected</a:t>
            </a:r>
            <a:r>
              <a:rPr lang="pl-PL" sz="2000" dirty="0">
                <a:solidFill>
                  <a:schemeClr val="tx2">
                    <a:lumMod val="75000"/>
                  </a:schemeClr>
                </a:solidFill>
              </a:rPr>
              <a:t>”</a:t>
            </a:r>
          </a:p>
        </p:txBody>
      </p:sp>
      <p:pic>
        <p:nvPicPr>
          <p:cNvPr id="73" name="Picture 88" descr="G:\LI47066BF40FAE0.jpg"/>
          <p:cNvPicPr>
            <a:picLocks noChangeAspect="1" noChangeArrowheads="1"/>
          </p:cNvPicPr>
          <p:nvPr/>
        </p:nvPicPr>
        <p:blipFill>
          <a:blip r:embed="rId9" cstate="print"/>
          <a:srcRect/>
          <a:stretch>
            <a:fillRect/>
          </a:stretch>
        </p:blipFill>
        <p:spPr bwMode="auto">
          <a:xfrm>
            <a:off x="7593013" y="3841210"/>
            <a:ext cx="844550" cy="876300"/>
          </a:xfrm>
          <a:prstGeom prst="rect">
            <a:avLst/>
          </a:prstGeom>
          <a:ln>
            <a:noFill/>
          </a:ln>
          <a:effectLst>
            <a:outerShdw blurRad="292100" dist="139700" dir="2700000" algn="tl" rotWithShape="0">
              <a:srgbClr val="333333">
                <a:alpha val="65000"/>
              </a:srgbClr>
            </a:outerShdw>
          </a:effectLst>
          <a:extLst/>
        </p:spPr>
      </p:pic>
      <p:pic>
        <p:nvPicPr>
          <p:cNvPr id="67598" name="Picture 92" descr="C:\Documents and Settings\BeraB\Pulpit\Zdobek\polska.gif"/>
          <p:cNvPicPr>
            <a:picLocks noChangeAspect="1" noChangeArrowheads="1"/>
          </p:cNvPicPr>
          <p:nvPr/>
        </p:nvPicPr>
        <p:blipFill>
          <a:blip r:embed="rId7" cstate="print"/>
          <a:srcRect/>
          <a:stretch>
            <a:fillRect/>
          </a:stretch>
        </p:blipFill>
        <p:spPr bwMode="auto">
          <a:xfrm>
            <a:off x="865188" y="3392488"/>
            <a:ext cx="422275" cy="28098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58"/>
          <p:cNvSpPr>
            <a:spLocks noChangeArrowheads="1"/>
          </p:cNvSpPr>
          <p:nvPr/>
        </p:nvSpPr>
        <p:spPr bwMode="auto">
          <a:xfrm>
            <a:off x="6501732" y="4919856"/>
            <a:ext cx="1513556" cy="338554"/>
          </a:xfrm>
          <a:prstGeom prst="rect">
            <a:avLst/>
          </a:prstGeom>
          <a:noFill/>
          <a:ln w="9525">
            <a:noFill/>
            <a:miter lim="800000"/>
            <a:headEnd/>
            <a:tailEnd/>
          </a:ln>
          <a:effectLst/>
        </p:spPr>
        <p:txBody>
          <a:bodyPr wrap="none">
            <a:spAutoFit/>
          </a:bodyPr>
          <a:lstStyle/>
          <a:p>
            <a:pPr algn="ctr" eaLnBrk="0" hangingPunct="0">
              <a:defRPr/>
            </a:pPr>
            <a:r>
              <a:rPr lang="en-GB" dirty="0">
                <a:solidFill>
                  <a:srgbClr val="C00000"/>
                </a:solidFill>
                <a:latin typeface="Tahoma" pitchFamily="34" charset="0"/>
              </a:rPr>
              <a:t>‘Pilot’ course</a:t>
            </a:r>
          </a:p>
        </p:txBody>
      </p:sp>
      <p:pic>
        <p:nvPicPr>
          <p:cNvPr id="25" name="Picture 88" descr="G:\LI47066BF40FAE0.jpg"/>
          <p:cNvPicPr>
            <a:picLocks noChangeAspect="1" noChangeArrowheads="1"/>
          </p:cNvPicPr>
          <p:nvPr/>
        </p:nvPicPr>
        <p:blipFill>
          <a:blip r:embed="rId9" cstate="print"/>
          <a:srcRect/>
          <a:stretch>
            <a:fillRect/>
          </a:stretch>
        </p:blipFill>
        <p:spPr bwMode="auto">
          <a:xfrm>
            <a:off x="555625" y="3841210"/>
            <a:ext cx="844550" cy="876300"/>
          </a:xfrm>
          <a:prstGeom prst="rect">
            <a:avLst/>
          </a:prstGeom>
          <a:ln>
            <a:noFill/>
          </a:ln>
          <a:effectLst>
            <a:outerShdw blurRad="292100" dist="139700" dir="2700000" algn="tl" rotWithShape="0">
              <a:srgbClr val="333333">
                <a:alpha val="65000"/>
              </a:srgbClr>
            </a:outerShdw>
          </a:effectLst>
          <a:extLst/>
        </p:spPr>
      </p:pic>
      <p:pic>
        <p:nvPicPr>
          <p:cNvPr id="27" name="Obraz 26"/>
          <p:cNvPicPr>
            <a:picLocks noChangeAspect="1"/>
          </p:cNvPicPr>
          <p:nvPr/>
        </p:nvPicPr>
        <p:blipFill rotWithShape="1">
          <a:blip r:embed="rId10" cstate="print"/>
          <a:srcRect l="2620" t="4308" r="3383" b="4988"/>
          <a:stretch/>
        </p:blipFill>
        <p:spPr bwMode="auto">
          <a:xfrm>
            <a:off x="865188" y="1665288"/>
            <a:ext cx="422275" cy="287337"/>
          </a:xfrm>
          <a:prstGeom prst="rect">
            <a:avLst/>
          </a:prstGeom>
          <a:ln>
            <a:noFill/>
          </a:ln>
          <a:effectLst>
            <a:outerShdw blurRad="190500" algn="tl" rotWithShape="0">
              <a:srgbClr val="000000">
                <a:alpha val="70000"/>
              </a:srgbClr>
            </a:outerShdw>
          </a:effectLst>
        </p:spPr>
      </p:pic>
      <p:pic>
        <p:nvPicPr>
          <p:cNvPr id="29" name="Obraz 28"/>
          <p:cNvPicPr>
            <a:picLocks noChangeAspect="1"/>
          </p:cNvPicPr>
          <p:nvPr/>
        </p:nvPicPr>
        <p:blipFill rotWithShape="1">
          <a:blip r:embed="rId11" cstate="print"/>
          <a:srcRect l="2620" t="4308" r="3383" b="4988"/>
          <a:stretch/>
        </p:blipFill>
        <p:spPr bwMode="auto">
          <a:xfrm>
            <a:off x="874713" y="2979738"/>
            <a:ext cx="412750" cy="282236"/>
          </a:xfrm>
          <a:prstGeom prst="rect">
            <a:avLst/>
          </a:prstGeom>
          <a:ln>
            <a:noFill/>
          </a:ln>
          <a:effectLst>
            <a:outerShdw blurRad="190500" algn="tl" rotWithShape="0">
              <a:srgbClr val="000000">
                <a:alpha val="70000"/>
              </a:srgbClr>
            </a:outerShdw>
          </a:effectLst>
        </p:spPr>
      </p:pic>
      <p:pic>
        <p:nvPicPr>
          <p:cNvPr id="30" name="Obraz 29"/>
          <p:cNvPicPr>
            <a:picLocks noChangeAspect="1"/>
          </p:cNvPicPr>
          <p:nvPr/>
        </p:nvPicPr>
        <p:blipFill rotWithShape="1">
          <a:blip r:embed="rId10" cstate="print"/>
          <a:srcRect l="2620" t="4308" r="3383" b="4988"/>
          <a:stretch/>
        </p:blipFill>
        <p:spPr bwMode="auto">
          <a:xfrm>
            <a:off x="865188" y="2070894"/>
            <a:ext cx="422275" cy="28733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7474490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iekt 1"/>
          <p:cNvGraphicFramePr>
            <a:graphicFrameLocks noChangeAspect="1"/>
          </p:cNvGraphicFramePr>
          <p:nvPr>
            <p:extLst>
              <p:ext uri="{D42A27DB-BD31-4B8C-83A1-F6EECF244321}">
                <p14:modId xmlns:p14="http://schemas.microsoft.com/office/powerpoint/2010/main" val="828556252"/>
              </p:ext>
            </p:extLst>
          </p:nvPr>
        </p:nvGraphicFramePr>
        <p:xfrm>
          <a:off x="-955675" y="914400"/>
          <a:ext cx="9155113" cy="7051675"/>
        </p:xfrm>
        <a:graphic>
          <a:graphicData uri="http://schemas.openxmlformats.org/presentationml/2006/ole">
            <mc:AlternateContent xmlns:mc="http://schemas.openxmlformats.org/markup-compatibility/2006">
              <mc:Choice xmlns:v="urn:schemas-microsoft-com:vml" Requires="v">
                <p:oleObj spid="_x0000_s24654" name="Document" r:id="rId4" imgW="10715520" imgH="8252918" progId="Word.Document.8">
                  <p:embed/>
                </p:oleObj>
              </mc:Choice>
              <mc:Fallback>
                <p:oleObj name="Document" r:id="rId4" imgW="10715520" imgH="8252918" progId="Word.Document.8">
                  <p:embed/>
                  <p:pic>
                    <p:nvPicPr>
                      <p:cNvPr id="2" name="Obiekt 1"/>
                      <p:cNvPicPr>
                        <a:picLocks noChangeAspect="1" noChangeArrowheads="1"/>
                      </p:cNvPicPr>
                      <p:nvPr/>
                    </p:nvPicPr>
                    <p:blipFill>
                      <a:blip r:embed="rId5"/>
                      <a:srcRect/>
                      <a:stretch>
                        <a:fillRect/>
                      </a:stretch>
                    </p:blipFill>
                    <p:spPr bwMode="auto">
                      <a:xfrm>
                        <a:off x="-955675" y="914400"/>
                        <a:ext cx="9155113" cy="705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8610" name="Text Box 2"/>
          <p:cNvSpPr txBox="1">
            <a:spLocks noChangeArrowheads="1"/>
          </p:cNvSpPr>
          <p:nvPr/>
        </p:nvSpPr>
        <p:spPr bwMode="auto">
          <a:xfrm>
            <a:off x="0" y="718354"/>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bg1"/>
                </a:solidFill>
                <a:latin typeface="Arial" pitchFamily="34" charset="0"/>
                <a:cs typeface="Arial" pitchFamily="34" charset="0"/>
              </a:defRPr>
            </a:lvl1pPr>
            <a:lvl2pPr marL="742950" indent="-285750" eaLnBrk="0" hangingPunct="0">
              <a:defRPr sz="1600" b="1">
                <a:solidFill>
                  <a:schemeClr val="bg1"/>
                </a:solidFill>
                <a:latin typeface="Arial" pitchFamily="34" charset="0"/>
                <a:cs typeface="Arial" pitchFamily="34" charset="0"/>
              </a:defRPr>
            </a:lvl2pPr>
            <a:lvl3pPr marL="1143000" indent="-228600" eaLnBrk="0" hangingPunct="0">
              <a:defRPr sz="1600" b="1">
                <a:solidFill>
                  <a:schemeClr val="bg1"/>
                </a:solidFill>
                <a:latin typeface="Arial" pitchFamily="34" charset="0"/>
                <a:cs typeface="Arial" pitchFamily="34" charset="0"/>
              </a:defRPr>
            </a:lvl3pPr>
            <a:lvl4pPr marL="1600200" indent="-228600" eaLnBrk="0" hangingPunct="0">
              <a:defRPr sz="1600" b="1">
                <a:solidFill>
                  <a:schemeClr val="bg1"/>
                </a:solidFill>
                <a:latin typeface="Arial" pitchFamily="34" charset="0"/>
                <a:cs typeface="Arial" pitchFamily="34" charset="0"/>
              </a:defRPr>
            </a:lvl4pPr>
            <a:lvl5pPr marL="2057400" indent="-228600" eaLnBrk="0" hangingPunct="0">
              <a:defRPr sz="16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600" b="1">
                <a:solidFill>
                  <a:schemeClr val="bg1"/>
                </a:solidFill>
                <a:latin typeface="Arial" pitchFamily="34" charset="0"/>
                <a:cs typeface="Arial" pitchFamily="34" charset="0"/>
              </a:defRPr>
            </a:lvl9pPr>
          </a:lstStyle>
          <a:p>
            <a:pPr algn="ctr" defTabSz="762000">
              <a:spcBef>
                <a:spcPct val="50000"/>
              </a:spcBef>
            </a:pPr>
            <a:r>
              <a:rPr lang="pl-PL" altLang="pl-PL" sz="2000" i="1" dirty="0">
                <a:solidFill>
                  <a:srgbClr val="CC3300"/>
                </a:solidFill>
              </a:rPr>
              <a:t>PARTICIPATION IN „STANDARDIZATION WITHIN NATO” COURSE</a:t>
            </a:r>
            <a:endParaRPr lang="en-GB" altLang="pl-PL" sz="2000" i="1" dirty="0">
              <a:solidFill>
                <a:srgbClr val="CC3300"/>
              </a:solidFill>
            </a:endParaRPr>
          </a:p>
        </p:txBody>
      </p:sp>
      <p:sp>
        <p:nvSpPr>
          <p:cNvPr id="5" name="Text Box 6"/>
          <p:cNvSpPr txBox="1">
            <a:spLocks noChangeArrowheads="1"/>
          </p:cNvSpPr>
          <p:nvPr/>
        </p:nvSpPr>
        <p:spPr bwMode="auto">
          <a:xfrm>
            <a:off x="528156" y="5816473"/>
            <a:ext cx="78771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defTabSz="762000">
              <a:defRPr sz="2400">
                <a:solidFill>
                  <a:schemeClr val="tx1"/>
                </a:solidFill>
                <a:latin typeface="Times New Roman" pitchFamily="18" charset="0"/>
              </a:defRPr>
            </a:lvl1pPr>
            <a:lvl2pPr marL="571500" defTabSz="762000">
              <a:defRPr sz="2400">
                <a:solidFill>
                  <a:schemeClr val="tx1"/>
                </a:solidFill>
                <a:latin typeface="Times New Roman" pitchFamily="18" charset="0"/>
              </a:defRPr>
            </a:lvl2pPr>
            <a:lvl3pPr marL="1143000" defTabSz="762000">
              <a:defRPr sz="2400">
                <a:solidFill>
                  <a:schemeClr val="tx1"/>
                </a:solidFill>
                <a:latin typeface="Times New Roman" pitchFamily="18" charset="0"/>
              </a:defRPr>
            </a:lvl3pPr>
            <a:lvl4pPr marL="1714500" defTabSz="762000">
              <a:defRPr sz="2400">
                <a:solidFill>
                  <a:schemeClr val="tx1"/>
                </a:solidFill>
                <a:latin typeface="Times New Roman" pitchFamily="18" charset="0"/>
              </a:defRPr>
            </a:lvl4pPr>
            <a:lvl5pPr marL="2286000" defTabSz="762000">
              <a:defRPr sz="2400">
                <a:solidFill>
                  <a:schemeClr val="tx1"/>
                </a:solidFill>
                <a:latin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defRPr>
            </a:lvl9pPr>
          </a:lstStyle>
          <a:p>
            <a:pPr algn="ctr" eaLnBrk="0" hangingPunct="0">
              <a:spcBef>
                <a:spcPct val="50000"/>
              </a:spcBef>
              <a:defRPr/>
            </a:pPr>
            <a:r>
              <a:rPr lang="en-GB" sz="4000" spc="50" dirty="0">
                <a:ln w="11430"/>
                <a:solidFill>
                  <a:schemeClr val="accent2">
                    <a:lumMod val="50000"/>
                  </a:schemeClr>
                </a:solidFill>
                <a:effectLst>
                  <a:outerShdw blurRad="76200" dist="50800" dir="5400000" algn="tl" rotWithShape="0">
                    <a:srgbClr val="000000">
                      <a:alpha val="65000"/>
                    </a:srgbClr>
                  </a:outerShdw>
                </a:effectLst>
                <a:latin typeface="Tahoma" panose="020B0604030504040204" pitchFamily="34" charset="0"/>
                <a:ea typeface="Tahoma" panose="020B0604030504040204" pitchFamily="34" charset="0"/>
                <a:cs typeface="Tahoma" panose="020B0604030504040204" pitchFamily="34" charset="0"/>
              </a:rPr>
              <a:t>TOTAL</a:t>
            </a:r>
            <a:r>
              <a:rPr lang="pl-PL" sz="4000" spc="50" dirty="0" smtClean="0">
                <a:ln w="11430"/>
                <a:solidFill>
                  <a:schemeClr val="accent2">
                    <a:lumMod val="50000"/>
                  </a:schemeClr>
                </a:solidFill>
                <a:effectLst>
                  <a:outerShdw blurRad="76200" dist="50800" dir="5400000" algn="tl" rotWithShape="0">
                    <a:srgbClr val="000000">
                      <a:alpha val="65000"/>
                    </a:srgbClr>
                  </a:outerShdw>
                </a:effectLst>
                <a:latin typeface="Tahoma" panose="020B0604030504040204" pitchFamily="34" charset="0"/>
                <a:ea typeface="Tahoma" panose="020B0604030504040204" pitchFamily="34" charset="0"/>
                <a:cs typeface="Tahoma" panose="020B0604030504040204" pitchFamily="34" charset="0"/>
              </a:rPr>
              <a:t>:</a:t>
            </a:r>
            <a:r>
              <a:rPr lang="pl-PL" sz="4000" spc="50" dirty="0">
                <a:ln w="11430"/>
                <a:solidFill>
                  <a:schemeClr val="accent2">
                    <a:lumMod val="50000"/>
                  </a:schemeClr>
                </a:solidFill>
                <a:effectLst>
                  <a:outerShdw blurRad="76200" dist="50800" dir="5400000" algn="tl" rotWithShape="0">
                    <a:srgbClr val="000000">
                      <a:alpha val="65000"/>
                    </a:srgbClr>
                  </a:outerShdw>
                </a:effectLst>
                <a:latin typeface="Tahoma" panose="020B0604030504040204" pitchFamily="34" charset="0"/>
                <a:ea typeface="Tahoma" panose="020B0604030504040204" pitchFamily="34" charset="0"/>
                <a:cs typeface="Tahoma" panose="020B0604030504040204" pitchFamily="34" charset="0"/>
              </a:rPr>
              <a:t> </a:t>
            </a:r>
            <a:r>
              <a:rPr lang="pl-PL" sz="4000" spc="50" dirty="0" smtClean="0">
                <a:ln w="11430"/>
                <a:solidFill>
                  <a:schemeClr val="accent2">
                    <a:lumMod val="50000"/>
                  </a:schemeClr>
                </a:solidFill>
                <a:effectLst>
                  <a:outerShdw blurRad="76200" dist="50800" dir="5400000" algn="tl" rotWithShape="0">
                    <a:srgbClr val="000000">
                      <a:alpha val="65000"/>
                    </a:srgbClr>
                  </a:outerShdw>
                </a:effectLst>
                <a:latin typeface="Tahoma" panose="020B0604030504040204" pitchFamily="34" charset="0"/>
                <a:ea typeface="Tahoma" panose="020B0604030504040204" pitchFamily="34" charset="0"/>
                <a:cs typeface="Tahoma" panose="020B0604030504040204" pitchFamily="34" charset="0"/>
              </a:rPr>
              <a:t>563</a:t>
            </a:r>
            <a:r>
              <a:rPr lang="en-GB" sz="4000" spc="50" dirty="0" smtClean="0">
                <a:ln w="11430"/>
                <a:solidFill>
                  <a:schemeClr val="accent2">
                    <a:lumMod val="50000"/>
                  </a:schemeClr>
                </a:solidFill>
                <a:effectLst>
                  <a:outerShdw blurRad="76200" dist="50800" dir="5400000" algn="tl" rotWithShape="0">
                    <a:srgbClr val="000000">
                      <a:alpha val="65000"/>
                    </a:srgbClr>
                  </a:outerShdw>
                </a:effectLst>
                <a:latin typeface="Tahoma" panose="020B0604030504040204" pitchFamily="34" charset="0"/>
                <a:ea typeface="Tahoma" panose="020B0604030504040204" pitchFamily="34" charset="0"/>
                <a:cs typeface="Tahoma" panose="020B0604030504040204" pitchFamily="34" charset="0"/>
              </a:rPr>
              <a:t> </a:t>
            </a:r>
            <a:r>
              <a:rPr lang="en-GB" sz="4000" spc="50" dirty="0">
                <a:ln w="11430"/>
                <a:solidFill>
                  <a:schemeClr val="accent2">
                    <a:lumMod val="50000"/>
                  </a:schemeClr>
                </a:solidFill>
                <a:effectLst>
                  <a:outerShdw blurRad="76200" dist="50800" dir="5400000" algn="tl" rotWithShape="0">
                    <a:srgbClr val="000000">
                      <a:alpha val="65000"/>
                    </a:srgbClr>
                  </a:outerShdw>
                </a:effectLst>
                <a:latin typeface="Tahoma" panose="020B0604030504040204" pitchFamily="34" charset="0"/>
                <a:ea typeface="Tahoma" panose="020B0604030504040204" pitchFamily="34" charset="0"/>
                <a:cs typeface="Tahoma" panose="020B0604030504040204" pitchFamily="34" charset="0"/>
              </a:rPr>
              <a:t>PARTICIPANTS</a:t>
            </a:r>
          </a:p>
        </p:txBody>
      </p:sp>
      <p:sp>
        <p:nvSpPr>
          <p:cNvPr id="6" name="Text Box 13"/>
          <p:cNvSpPr txBox="1">
            <a:spLocks noChangeArrowheads="1"/>
          </p:cNvSpPr>
          <p:nvPr/>
        </p:nvSpPr>
        <p:spPr bwMode="auto">
          <a:xfrm>
            <a:off x="7146236" y="2729987"/>
            <a:ext cx="1776412" cy="844808"/>
          </a:xfrm>
          <a:prstGeom prst="snip2DiagRect">
            <a:avLst/>
          </a:prstGeom>
          <a:solidFill>
            <a:schemeClr val="accent2">
              <a:lumMod val="75000"/>
            </a:schemeClr>
          </a:solidFill>
          <a:ln w="34925" cmpd="thinThick">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defPPr>
              <a:defRPr lang="en-US"/>
            </a:defPPr>
            <a:lvl1pPr>
              <a:defRPr sz="2000">
                <a:latin typeface="Arial" charset="0"/>
              </a:defRPr>
            </a:lvl1pPr>
          </a:lstStyle>
          <a:p>
            <a:pPr algn="ctr" eaLnBrk="0" hangingPunct="0">
              <a:defRPr/>
            </a:pPr>
            <a:r>
              <a:rPr lang="en-GB" dirty="0"/>
              <a:t>Nations</a:t>
            </a:r>
          </a:p>
          <a:p>
            <a:pPr algn="ctr" eaLnBrk="0" hangingPunct="0">
              <a:defRPr/>
            </a:pPr>
            <a:r>
              <a:rPr lang="en-GB" dirty="0" smtClean="0"/>
              <a:t>2</a:t>
            </a:r>
            <a:r>
              <a:rPr lang="pl-PL" dirty="0"/>
              <a:t>7</a:t>
            </a:r>
            <a:r>
              <a:rPr lang="pl-PL" dirty="0" smtClean="0"/>
              <a:t> +12</a:t>
            </a:r>
            <a:endParaRPr lang="en-GB" dirty="0"/>
          </a:p>
        </p:txBody>
      </p:sp>
    </p:spTree>
    <p:extLst>
      <p:ext uri="{BB962C8B-B14F-4D97-AF65-F5344CB8AC3E}">
        <p14:creationId xmlns:p14="http://schemas.microsoft.com/office/powerpoint/2010/main" val="39876346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612775" y="1611313"/>
            <a:ext cx="8196263"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bg1"/>
                </a:solidFill>
                <a:latin typeface="Arial" pitchFamily="34" charset="0"/>
                <a:cs typeface="Arial" pitchFamily="34" charset="0"/>
              </a:defRPr>
            </a:lvl1pPr>
            <a:lvl2pPr marL="742950" indent="-285750" eaLnBrk="0" hangingPunct="0">
              <a:defRPr sz="1600" b="1">
                <a:solidFill>
                  <a:schemeClr val="bg1"/>
                </a:solidFill>
                <a:latin typeface="Arial" pitchFamily="34" charset="0"/>
                <a:cs typeface="Arial" pitchFamily="34" charset="0"/>
              </a:defRPr>
            </a:lvl2pPr>
            <a:lvl3pPr marL="1143000" indent="-228600" eaLnBrk="0" hangingPunct="0">
              <a:defRPr sz="1600" b="1">
                <a:solidFill>
                  <a:schemeClr val="bg1"/>
                </a:solidFill>
                <a:latin typeface="Arial" pitchFamily="34" charset="0"/>
                <a:cs typeface="Arial" pitchFamily="34" charset="0"/>
              </a:defRPr>
            </a:lvl3pPr>
            <a:lvl4pPr marL="1600200" indent="-228600" eaLnBrk="0" hangingPunct="0">
              <a:defRPr sz="1600" b="1">
                <a:solidFill>
                  <a:schemeClr val="bg1"/>
                </a:solidFill>
                <a:latin typeface="Arial" pitchFamily="34" charset="0"/>
                <a:cs typeface="Arial" pitchFamily="34" charset="0"/>
              </a:defRPr>
            </a:lvl4pPr>
            <a:lvl5pPr marL="2057400" indent="-228600" eaLnBrk="0" hangingPunct="0">
              <a:defRPr sz="16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600" b="1">
                <a:solidFill>
                  <a:schemeClr val="bg1"/>
                </a:solidFill>
                <a:latin typeface="Arial" pitchFamily="34" charset="0"/>
                <a:cs typeface="Arial" pitchFamily="34" charset="0"/>
              </a:defRPr>
            </a:lvl9pPr>
          </a:lstStyle>
          <a:p>
            <a:pPr algn="ctr"/>
            <a:endParaRPr lang="en-GB" altLang="pl-PL" sz="4400">
              <a:solidFill>
                <a:schemeClr val="tx1"/>
              </a:solidFill>
              <a:latin typeface="Comic Sans MS" pitchFamily="66" charset="0"/>
            </a:endParaRPr>
          </a:p>
        </p:txBody>
      </p:sp>
      <p:sp>
        <p:nvSpPr>
          <p:cNvPr id="976942" name="Text Box 46"/>
          <p:cNvSpPr txBox="1">
            <a:spLocks noChangeArrowheads="1"/>
          </p:cNvSpPr>
          <p:nvPr/>
        </p:nvSpPr>
        <p:spPr bwMode="auto">
          <a:xfrm>
            <a:off x="-1" y="800101"/>
            <a:ext cx="9144000" cy="5755422"/>
          </a:xfrm>
          <a:prstGeom prst="rect">
            <a:avLst/>
          </a:prstGeom>
          <a:noFill/>
          <a:ln w="9525">
            <a:noFill/>
            <a:miter lim="800000"/>
            <a:headEnd/>
            <a:tailEnd/>
          </a:ln>
          <a:effec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pl-PL" sz="4000" i="1" dirty="0" smtClean="0">
                <a:ln w="6600">
                  <a:solidFill>
                    <a:schemeClr val="accent2"/>
                  </a:solidFill>
                  <a:prstDash val="solid"/>
                </a:ln>
                <a:solidFill>
                  <a:schemeClr val="accent2">
                    <a:lumMod val="50000"/>
                  </a:schemeClr>
                </a:solidFill>
                <a:effectLst>
                  <a:outerShdw dist="38100" dir="2700000" algn="tl" rotWithShape="0">
                    <a:schemeClr val="accent2"/>
                  </a:outerShdw>
                </a:effectLst>
              </a:rPr>
              <a:t>THANK  YOU</a:t>
            </a:r>
          </a:p>
          <a:p>
            <a:pPr algn="ctr">
              <a:defRPr/>
            </a:pPr>
            <a:endParaRPr lang="pl-PL" sz="3200" i="1" dirty="0">
              <a:solidFill>
                <a:srgbClr val="CC3300"/>
              </a:solidFill>
            </a:endParaRPr>
          </a:p>
          <a:p>
            <a:pPr algn="ctr">
              <a:defRPr/>
            </a:pPr>
            <a:endParaRPr lang="pl-PL" sz="3200" i="1" dirty="0" smtClean="0">
              <a:solidFill>
                <a:srgbClr val="CC3300"/>
              </a:solidFill>
            </a:endParaRPr>
          </a:p>
          <a:p>
            <a:pPr algn="ctr">
              <a:defRPr/>
            </a:pPr>
            <a:endParaRPr lang="pl-PL" sz="3200" i="1" dirty="0">
              <a:solidFill>
                <a:srgbClr val="CC3300"/>
              </a:solidFill>
            </a:endParaRPr>
          </a:p>
          <a:p>
            <a:pPr algn="ctr">
              <a:defRPr/>
            </a:pPr>
            <a:endParaRPr lang="pl-PL" sz="3200" i="1" dirty="0" smtClean="0">
              <a:solidFill>
                <a:srgbClr val="CC3300"/>
              </a:solidFill>
            </a:endParaRPr>
          </a:p>
          <a:p>
            <a:pPr algn="ctr">
              <a:defRPr/>
            </a:pPr>
            <a:endParaRPr lang="pl-PL" sz="3200" i="1" dirty="0">
              <a:solidFill>
                <a:srgbClr val="CC3300"/>
              </a:solidFill>
            </a:endParaRPr>
          </a:p>
          <a:p>
            <a:pPr algn="ctr">
              <a:defRPr/>
            </a:pPr>
            <a:endParaRPr lang="pl-PL" sz="3200" i="1" dirty="0" smtClean="0">
              <a:solidFill>
                <a:srgbClr val="CC3300"/>
              </a:solidFill>
            </a:endParaRPr>
          </a:p>
          <a:p>
            <a:pPr algn="ctr">
              <a:defRPr/>
            </a:pPr>
            <a:endParaRPr lang="pl-PL" sz="3200" i="1" dirty="0">
              <a:solidFill>
                <a:srgbClr val="CC3300"/>
              </a:solidFill>
            </a:endParaRPr>
          </a:p>
          <a:p>
            <a:pPr algn="ctr">
              <a:defRPr/>
            </a:pPr>
            <a:endParaRPr lang="pl-PL" sz="3200" i="1" dirty="0" smtClean="0">
              <a:solidFill>
                <a:srgbClr val="CC3300"/>
              </a:solidFill>
            </a:endParaRPr>
          </a:p>
          <a:p>
            <a:pPr algn="ctr">
              <a:defRPr/>
            </a:pPr>
            <a:endParaRPr lang="pl-PL" sz="3200" i="1" dirty="0">
              <a:solidFill>
                <a:srgbClr val="CC3300"/>
              </a:solidFill>
            </a:endParaRPr>
          </a:p>
          <a:p>
            <a:pPr algn="ctr">
              <a:defRPr/>
            </a:pPr>
            <a:r>
              <a:rPr lang="pl-PL" sz="4000" i="1" dirty="0">
                <a:ln w="6600">
                  <a:solidFill>
                    <a:schemeClr val="accent2">
                      <a:lumMod val="50000"/>
                    </a:schemeClr>
                  </a:solidFill>
                  <a:prstDash val="solid"/>
                </a:ln>
                <a:solidFill>
                  <a:schemeClr val="accent2">
                    <a:lumMod val="50000"/>
                  </a:schemeClr>
                </a:solidFill>
                <a:effectLst>
                  <a:outerShdw dist="38100" dir="2700000" algn="tl" rotWithShape="0">
                    <a:schemeClr val="accent2"/>
                  </a:outerShdw>
                </a:effectLst>
              </a:rPr>
              <a:t>FOR </a:t>
            </a:r>
            <a:r>
              <a:rPr lang="pl-PL" sz="4000" i="1" dirty="0" smtClean="0">
                <a:ln w="6600">
                  <a:solidFill>
                    <a:schemeClr val="accent2">
                      <a:lumMod val="50000"/>
                    </a:schemeClr>
                  </a:solidFill>
                  <a:prstDash val="solid"/>
                </a:ln>
                <a:solidFill>
                  <a:schemeClr val="accent2">
                    <a:lumMod val="50000"/>
                  </a:schemeClr>
                </a:solidFill>
                <a:effectLst>
                  <a:outerShdw dist="38100" dir="2700000" algn="tl" rotWithShape="0">
                    <a:schemeClr val="accent2"/>
                  </a:outerShdw>
                </a:effectLst>
              </a:rPr>
              <a:t> ATTENTION</a:t>
            </a:r>
            <a:endParaRPr lang="en-GB" sz="4000" i="1" dirty="0">
              <a:ln w="6600">
                <a:solidFill>
                  <a:schemeClr val="accent2">
                    <a:lumMod val="50000"/>
                  </a:schemeClr>
                </a:solidFill>
                <a:prstDash val="solid"/>
              </a:ln>
              <a:solidFill>
                <a:schemeClr val="accent2">
                  <a:lumMod val="50000"/>
                </a:schemeClr>
              </a:solidFill>
              <a:effectLst>
                <a:outerShdw dist="38100" dir="2700000" algn="tl" rotWithShape="0">
                  <a:schemeClr val="accent2"/>
                </a:outerShdw>
              </a:effectLst>
            </a:endParaRPr>
          </a:p>
        </p:txBody>
      </p:sp>
      <p:pic>
        <p:nvPicPr>
          <p:cNvPr id="6" name="Obraz 5"/>
          <p:cNvPicPr>
            <a:picLocks noChangeAspect="1" noChangeArrowheads="1"/>
          </p:cNvPicPr>
          <p:nvPr/>
        </p:nvPicPr>
        <p:blipFill>
          <a:blip r:embed="rId2" cstate="print"/>
          <a:srcRect/>
          <a:stretch>
            <a:fillRect/>
          </a:stretch>
        </p:blipFill>
        <p:spPr bwMode="auto">
          <a:xfrm>
            <a:off x="2592271" y="1732365"/>
            <a:ext cx="3959457" cy="3890894"/>
          </a:xfrm>
          <a:prstGeom prst="rect">
            <a:avLst/>
          </a:prstGeom>
          <a:ln>
            <a:noFill/>
          </a:ln>
          <a:effectLst>
            <a:outerShdw blurRad="190500" algn="tl" rotWithShape="0">
              <a:srgbClr val="000000">
                <a:alpha val="70000"/>
              </a:srgbClr>
            </a:outerShdw>
          </a:effectLst>
          <a:extLst/>
        </p:spPr>
      </p:pic>
    </p:spTree>
  </p:cSld>
  <p:clrMapOvr>
    <a:masterClrMapping/>
  </p:clrMapOvr>
  <p:transition spd="slow">
    <p:cover dir="l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065"/>
          <p:cNvSpPr txBox="1">
            <a:spLocks noChangeArrowheads="1"/>
          </p:cNvSpPr>
          <p:nvPr/>
        </p:nvSpPr>
        <p:spPr bwMode="auto">
          <a:xfrm>
            <a:off x="2573757" y="5562532"/>
            <a:ext cx="5540750" cy="912590"/>
          </a:xfrm>
          <a:prstGeom prst="roundRect">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square">
            <a:spAutoFit/>
          </a:bodyPr>
          <a:lstStyle>
            <a:lvl1pPr algn="l" defTabSz="762000">
              <a:lnSpc>
                <a:spcPct val="140000"/>
              </a:lnSpc>
              <a:defRPr sz="900">
                <a:solidFill>
                  <a:schemeClr val="tx1"/>
                </a:solidFill>
                <a:latin typeface="Arial" charset="0"/>
                <a:cs typeface="Arial" charset="0"/>
              </a:defRPr>
            </a:lvl1pPr>
            <a:lvl2pPr marL="742950" indent="-285750" algn="l" defTabSz="762000">
              <a:lnSpc>
                <a:spcPct val="140000"/>
              </a:lnSpc>
              <a:defRPr sz="900">
                <a:solidFill>
                  <a:schemeClr val="tx1"/>
                </a:solidFill>
                <a:latin typeface="Arial" charset="0"/>
                <a:cs typeface="Arial" charset="0"/>
              </a:defRPr>
            </a:lvl2pPr>
            <a:lvl3pPr marL="1143000" indent="-228600" algn="l" defTabSz="762000">
              <a:lnSpc>
                <a:spcPct val="140000"/>
              </a:lnSpc>
              <a:defRPr sz="900">
                <a:solidFill>
                  <a:schemeClr val="tx1"/>
                </a:solidFill>
                <a:latin typeface="Arial" charset="0"/>
                <a:cs typeface="Arial" charset="0"/>
              </a:defRPr>
            </a:lvl3pPr>
            <a:lvl4pPr marL="1600200" indent="-228600" algn="l" defTabSz="762000">
              <a:lnSpc>
                <a:spcPct val="140000"/>
              </a:lnSpc>
              <a:defRPr sz="900">
                <a:solidFill>
                  <a:schemeClr val="tx1"/>
                </a:solidFill>
                <a:latin typeface="Arial" charset="0"/>
                <a:cs typeface="Arial" charset="0"/>
              </a:defRPr>
            </a:lvl4pPr>
            <a:lvl5pPr marL="2057400" indent="-228600" algn="l" defTabSz="762000">
              <a:lnSpc>
                <a:spcPct val="140000"/>
              </a:lnSpc>
              <a:defRPr sz="900">
                <a:solidFill>
                  <a:schemeClr val="tx1"/>
                </a:solidFill>
                <a:latin typeface="Arial" charset="0"/>
                <a:cs typeface="Arial" charset="0"/>
              </a:defRPr>
            </a:lvl5pPr>
            <a:lvl6pPr marL="2514600" indent="-228600" defTabSz="762000" eaLnBrk="0" fontAlgn="base" hangingPunct="0">
              <a:lnSpc>
                <a:spcPct val="140000"/>
              </a:lnSpc>
              <a:spcBef>
                <a:spcPct val="0"/>
              </a:spcBef>
              <a:spcAft>
                <a:spcPct val="0"/>
              </a:spcAft>
              <a:defRPr sz="900">
                <a:solidFill>
                  <a:schemeClr val="tx1"/>
                </a:solidFill>
                <a:latin typeface="Arial" charset="0"/>
                <a:cs typeface="Arial" charset="0"/>
              </a:defRPr>
            </a:lvl6pPr>
            <a:lvl7pPr marL="2971800" indent="-228600" defTabSz="762000" eaLnBrk="0" fontAlgn="base" hangingPunct="0">
              <a:lnSpc>
                <a:spcPct val="140000"/>
              </a:lnSpc>
              <a:spcBef>
                <a:spcPct val="0"/>
              </a:spcBef>
              <a:spcAft>
                <a:spcPct val="0"/>
              </a:spcAft>
              <a:defRPr sz="900">
                <a:solidFill>
                  <a:schemeClr val="tx1"/>
                </a:solidFill>
                <a:latin typeface="Arial" charset="0"/>
                <a:cs typeface="Arial" charset="0"/>
              </a:defRPr>
            </a:lvl7pPr>
            <a:lvl8pPr marL="3429000" indent="-228600" defTabSz="762000" eaLnBrk="0" fontAlgn="base" hangingPunct="0">
              <a:lnSpc>
                <a:spcPct val="140000"/>
              </a:lnSpc>
              <a:spcBef>
                <a:spcPct val="0"/>
              </a:spcBef>
              <a:spcAft>
                <a:spcPct val="0"/>
              </a:spcAft>
              <a:defRPr sz="900">
                <a:solidFill>
                  <a:schemeClr val="tx1"/>
                </a:solidFill>
                <a:latin typeface="Arial" charset="0"/>
                <a:cs typeface="Arial" charset="0"/>
              </a:defRPr>
            </a:lvl8pPr>
            <a:lvl9pPr marL="3886200" indent="-228600" defTabSz="762000" eaLnBrk="0" fontAlgn="base" hangingPunct="0">
              <a:lnSpc>
                <a:spcPct val="140000"/>
              </a:lnSpc>
              <a:spcBef>
                <a:spcPct val="0"/>
              </a:spcBef>
              <a:spcAft>
                <a:spcPct val="0"/>
              </a:spcAft>
              <a:defRPr sz="900">
                <a:solidFill>
                  <a:schemeClr val="tx1"/>
                </a:solidFill>
                <a:latin typeface="Arial" charset="0"/>
                <a:cs typeface="Arial" charset="0"/>
              </a:defRPr>
            </a:lvl9pPr>
          </a:lstStyle>
          <a:p>
            <a:pPr marL="180975" eaLnBrk="0" hangingPunct="0">
              <a:spcBef>
                <a:spcPct val="50000"/>
              </a:spcBef>
              <a:defRPr/>
            </a:pPr>
            <a:r>
              <a:rPr lang="pl-PL" altLang="pl-PL" sz="1800" i="1" dirty="0" err="1" smtClean="0">
                <a:solidFill>
                  <a:srgbClr val="0070C0"/>
                </a:solidFill>
                <a:latin typeface="Arial" panose="020B0604020202020204" pitchFamily="34" charset="0"/>
                <a:cs typeface="Arial" panose="020B0604020202020204" pitchFamily="34" charset="0"/>
              </a:rPr>
              <a:t>Standardization</a:t>
            </a:r>
            <a:r>
              <a:rPr lang="pl-PL" altLang="pl-PL" sz="1800" i="1" dirty="0" smtClean="0">
                <a:solidFill>
                  <a:srgbClr val="0070C0"/>
                </a:solidFill>
                <a:latin typeface="Arial" panose="020B0604020202020204" pitchFamily="34" charset="0"/>
                <a:cs typeface="Arial" panose="020B0604020202020204" pitchFamily="34" charset="0"/>
              </a:rPr>
              <a:t> </a:t>
            </a:r>
            <a:r>
              <a:rPr lang="pl-PL" altLang="pl-PL" sz="1800" i="1" dirty="0" err="1">
                <a:solidFill>
                  <a:srgbClr val="0070C0"/>
                </a:solidFill>
                <a:latin typeface="Arial" panose="020B0604020202020204" pitchFamily="34" charset="0"/>
                <a:cs typeface="Arial" panose="020B0604020202020204" pitchFamily="34" charset="0"/>
              </a:rPr>
              <a:t>Handbooks</a:t>
            </a:r>
            <a:r>
              <a:rPr lang="pl-PL" altLang="pl-PL" sz="18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pl-PL" altLang="pl-PL" sz="18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pl-PL" altLang="pl-PL" sz="1600" dirty="0" err="1">
                <a:latin typeface="Andalus" panose="02020603050405020304" pitchFamily="18" charset="-78"/>
                <a:cs typeface="Andalus" panose="02020603050405020304" pitchFamily="18" charset="-78"/>
              </a:rPr>
              <a:t>P</a:t>
            </a:r>
            <a:r>
              <a:rPr lang="pl-PL" altLang="pl-PL" sz="1600" dirty="0" err="1" smtClean="0">
                <a:latin typeface="Andalus" panose="02020603050405020304" pitchFamily="18" charset="-78"/>
                <a:cs typeface="Andalus" panose="02020603050405020304" pitchFamily="18" charset="-78"/>
              </a:rPr>
              <a:t>romulgated</a:t>
            </a:r>
            <a:r>
              <a:rPr lang="pl-PL" altLang="pl-PL" sz="1600" dirty="0" smtClean="0">
                <a:latin typeface="Andalus" panose="02020603050405020304" pitchFamily="18" charset="-78"/>
                <a:cs typeface="Andalus" panose="02020603050405020304" pitchFamily="18" charset="-78"/>
              </a:rPr>
              <a:t> by </a:t>
            </a:r>
            <a:r>
              <a:rPr lang="pl-PL" altLang="pl-PL" sz="1600" dirty="0">
                <a:latin typeface="Andalus" panose="02020603050405020304" pitchFamily="18" charset="-78"/>
                <a:cs typeface="Andalus" panose="02020603050405020304" pitchFamily="18" charset="-78"/>
              </a:rPr>
              <a:t>the Minister of </a:t>
            </a:r>
            <a:r>
              <a:rPr lang="pl-PL" altLang="pl-PL" sz="1600" dirty="0" err="1" smtClean="0">
                <a:latin typeface="Andalus" panose="02020603050405020304" pitchFamily="18" charset="-78"/>
                <a:cs typeface="Andalus" panose="02020603050405020304" pitchFamily="18" charset="-78"/>
              </a:rPr>
              <a:t>National</a:t>
            </a:r>
            <a:r>
              <a:rPr lang="pl-PL" altLang="pl-PL" sz="1600" dirty="0" smtClean="0">
                <a:latin typeface="Andalus" panose="02020603050405020304" pitchFamily="18" charset="-78"/>
                <a:cs typeface="Andalus" panose="02020603050405020304" pitchFamily="18" charset="-78"/>
              </a:rPr>
              <a:t> </a:t>
            </a:r>
            <a:r>
              <a:rPr lang="pl-PL" altLang="pl-PL" sz="1600" dirty="0" err="1" smtClean="0">
                <a:latin typeface="Andalus" panose="02020603050405020304" pitchFamily="18" charset="-78"/>
                <a:cs typeface="Andalus" panose="02020603050405020304" pitchFamily="18" charset="-78"/>
              </a:rPr>
              <a:t>Defence</a:t>
            </a:r>
            <a:endParaRPr lang="pl-PL" altLang="pl-PL" sz="1600" dirty="0">
              <a:latin typeface="Andalus" panose="02020603050405020304" pitchFamily="18" charset="-78"/>
              <a:cs typeface="Andalus" panose="02020603050405020304" pitchFamily="18" charset="-78"/>
            </a:endParaRPr>
          </a:p>
        </p:txBody>
      </p:sp>
      <p:pic>
        <p:nvPicPr>
          <p:cNvPr id="18437" name="Picture 20" descr="D:\grzesiek b\Różne\do prezentacji - obrazki, strzałki etc\książka 3.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2369" y="4879907"/>
            <a:ext cx="1812925"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2062"/>
          <p:cNvSpPr txBox="1">
            <a:spLocks noChangeArrowheads="1"/>
          </p:cNvSpPr>
          <p:nvPr/>
        </p:nvSpPr>
        <p:spPr bwMode="auto">
          <a:xfrm>
            <a:off x="2573757" y="3775927"/>
            <a:ext cx="5540749" cy="912590"/>
          </a:xfrm>
          <a:prstGeom prst="roundRect">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square">
            <a:spAutoFit/>
          </a:bodyPr>
          <a:lstStyle>
            <a:lvl1pPr algn="l" defTabSz="762000">
              <a:lnSpc>
                <a:spcPct val="140000"/>
              </a:lnSpc>
              <a:defRPr sz="900">
                <a:solidFill>
                  <a:schemeClr val="tx1"/>
                </a:solidFill>
                <a:latin typeface="Arial" charset="0"/>
                <a:cs typeface="Arial" charset="0"/>
              </a:defRPr>
            </a:lvl1pPr>
            <a:lvl2pPr marL="742950" indent="-285750" algn="l" defTabSz="762000">
              <a:lnSpc>
                <a:spcPct val="140000"/>
              </a:lnSpc>
              <a:defRPr sz="900">
                <a:solidFill>
                  <a:schemeClr val="tx1"/>
                </a:solidFill>
                <a:latin typeface="Arial" charset="0"/>
                <a:cs typeface="Arial" charset="0"/>
              </a:defRPr>
            </a:lvl2pPr>
            <a:lvl3pPr marL="1143000" indent="-228600" algn="l" defTabSz="762000">
              <a:lnSpc>
                <a:spcPct val="140000"/>
              </a:lnSpc>
              <a:defRPr sz="900">
                <a:solidFill>
                  <a:schemeClr val="tx1"/>
                </a:solidFill>
                <a:latin typeface="Arial" charset="0"/>
                <a:cs typeface="Arial" charset="0"/>
              </a:defRPr>
            </a:lvl3pPr>
            <a:lvl4pPr marL="1600200" indent="-228600" algn="l" defTabSz="762000">
              <a:lnSpc>
                <a:spcPct val="140000"/>
              </a:lnSpc>
              <a:defRPr sz="900">
                <a:solidFill>
                  <a:schemeClr val="tx1"/>
                </a:solidFill>
                <a:latin typeface="Arial" charset="0"/>
                <a:cs typeface="Arial" charset="0"/>
              </a:defRPr>
            </a:lvl4pPr>
            <a:lvl5pPr marL="2057400" indent="-228600" algn="l" defTabSz="762000">
              <a:lnSpc>
                <a:spcPct val="140000"/>
              </a:lnSpc>
              <a:defRPr sz="900">
                <a:solidFill>
                  <a:schemeClr val="tx1"/>
                </a:solidFill>
                <a:latin typeface="Arial" charset="0"/>
                <a:cs typeface="Arial" charset="0"/>
              </a:defRPr>
            </a:lvl5pPr>
            <a:lvl6pPr marL="2514600" indent="-228600" defTabSz="762000" eaLnBrk="0" fontAlgn="base" hangingPunct="0">
              <a:lnSpc>
                <a:spcPct val="140000"/>
              </a:lnSpc>
              <a:spcBef>
                <a:spcPct val="0"/>
              </a:spcBef>
              <a:spcAft>
                <a:spcPct val="0"/>
              </a:spcAft>
              <a:defRPr sz="900">
                <a:solidFill>
                  <a:schemeClr val="tx1"/>
                </a:solidFill>
                <a:latin typeface="Arial" charset="0"/>
                <a:cs typeface="Arial" charset="0"/>
              </a:defRPr>
            </a:lvl6pPr>
            <a:lvl7pPr marL="2971800" indent="-228600" defTabSz="762000" eaLnBrk="0" fontAlgn="base" hangingPunct="0">
              <a:lnSpc>
                <a:spcPct val="140000"/>
              </a:lnSpc>
              <a:spcBef>
                <a:spcPct val="0"/>
              </a:spcBef>
              <a:spcAft>
                <a:spcPct val="0"/>
              </a:spcAft>
              <a:defRPr sz="900">
                <a:solidFill>
                  <a:schemeClr val="tx1"/>
                </a:solidFill>
                <a:latin typeface="Arial" charset="0"/>
                <a:cs typeface="Arial" charset="0"/>
              </a:defRPr>
            </a:lvl7pPr>
            <a:lvl8pPr marL="3429000" indent="-228600" defTabSz="762000" eaLnBrk="0" fontAlgn="base" hangingPunct="0">
              <a:lnSpc>
                <a:spcPct val="140000"/>
              </a:lnSpc>
              <a:spcBef>
                <a:spcPct val="0"/>
              </a:spcBef>
              <a:spcAft>
                <a:spcPct val="0"/>
              </a:spcAft>
              <a:defRPr sz="900">
                <a:solidFill>
                  <a:schemeClr val="tx1"/>
                </a:solidFill>
                <a:latin typeface="Arial" charset="0"/>
                <a:cs typeface="Arial" charset="0"/>
              </a:defRPr>
            </a:lvl8pPr>
            <a:lvl9pPr marL="3886200" indent="-228600" defTabSz="762000" eaLnBrk="0" fontAlgn="base" hangingPunct="0">
              <a:lnSpc>
                <a:spcPct val="140000"/>
              </a:lnSpc>
              <a:spcBef>
                <a:spcPct val="0"/>
              </a:spcBef>
              <a:spcAft>
                <a:spcPct val="0"/>
              </a:spcAft>
              <a:defRPr sz="900">
                <a:solidFill>
                  <a:schemeClr val="tx1"/>
                </a:solidFill>
                <a:latin typeface="Arial" charset="0"/>
                <a:cs typeface="Arial" charset="0"/>
              </a:defRPr>
            </a:lvl9pPr>
          </a:lstStyle>
          <a:p>
            <a:pPr marL="180975" eaLnBrk="0" hangingPunct="0">
              <a:spcBef>
                <a:spcPct val="50000"/>
              </a:spcBef>
              <a:defRPr/>
            </a:pPr>
            <a:r>
              <a:rPr lang="pl-PL" altLang="pl-PL" sz="1800" i="1" dirty="0" err="1">
                <a:solidFill>
                  <a:srgbClr val="0070C0"/>
                </a:solidFill>
                <a:latin typeface="Arial" panose="020B0604020202020204" pitchFamily="34" charset="0"/>
                <a:cs typeface="Arial" panose="020B0604020202020204" pitchFamily="34" charset="0"/>
              </a:rPr>
              <a:t>Defence</a:t>
            </a:r>
            <a:r>
              <a:rPr lang="pl-PL" altLang="pl-PL" sz="1800" i="1" dirty="0">
                <a:solidFill>
                  <a:srgbClr val="0070C0"/>
                </a:solidFill>
                <a:latin typeface="Arial" panose="020B0604020202020204" pitchFamily="34" charset="0"/>
                <a:cs typeface="Arial" panose="020B0604020202020204" pitchFamily="34" charset="0"/>
              </a:rPr>
              <a:t> </a:t>
            </a:r>
            <a:r>
              <a:rPr lang="pl-PL" altLang="pl-PL" sz="1800" i="1" dirty="0" err="1" smtClean="0">
                <a:solidFill>
                  <a:srgbClr val="0070C0"/>
                </a:solidFill>
                <a:latin typeface="Arial" panose="020B0604020202020204" pitchFamily="34" charset="0"/>
                <a:cs typeface="Arial" panose="020B0604020202020204" pitchFamily="34" charset="0"/>
              </a:rPr>
              <a:t>Standards</a:t>
            </a:r>
            <a:r>
              <a:rPr lang="pl-PL" altLang="pl-PL" sz="1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pl-PL" altLang="pl-PL" sz="1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pl-PL" altLang="pl-PL" sz="1600" dirty="0" err="1" smtClean="0">
                <a:latin typeface="Andalus" panose="02020603050405020304" pitchFamily="18" charset="-78"/>
                <a:cs typeface="Andalus" panose="02020603050405020304" pitchFamily="18" charset="-78"/>
              </a:rPr>
              <a:t>Promulgated</a:t>
            </a:r>
            <a:r>
              <a:rPr lang="pl-PL" altLang="pl-PL" sz="1600" dirty="0" smtClean="0">
                <a:latin typeface="Andalus" panose="02020603050405020304" pitchFamily="18" charset="-78"/>
                <a:cs typeface="Andalus" panose="02020603050405020304" pitchFamily="18" charset="-78"/>
              </a:rPr>
              <a:t> </a:t>
            </a:r>
            <a:r>
              <a:rPr lang="pl-PL" altLang="pl-PL" sz="1600" dirty="0">
                <a:latin typeface="Andalus" panose="02020603050405020304" pitchFamily="18" charset="-78"/>
                <a:cs typeface="Andalus" panose="02020603050405020304" pitchFamily="18" charset="-78"/>
              </a:rPr>
              <a:t>by the Minister of </a:t>
            </a:r>
            <a:r>
              <a:rPr lang="pl-PL" altLang="pl-PL" sz="1600" dirty="0" err="1" smtClean="0">
                <a:latin typeface="Andalus" panose="02020603050405020304" pitchFamily="18" charset="-78"/>
                <a:cs typeface="Andalus" panose="02020603050405020304" pitchFamily="18" charset="-78"/>
              </a:rPr>
              <a:t>National</a:t>
            </a:r>
            <a:r>
              <a:rPr lang="pl-PL" altLang="pl-PL" sz="1600" dirty="0" smtClean="0">
                <a:latin typeface="Andalus" panose="02020603050405020304" pitchFamily="18" charset="-78"/>
                <a:cs typeface="Andalus" panose="02020603050405020304" pitchFamily="18" charset="-78"/>
              </a:rPr>
              <a:t> </a:t>
            </a:r>
            <a:r>
              <a:rPr lang="pl-PL" altLang="pl-PL" sz="1600" dirty="0" err="1" smtClean="0">
                <a:latin typeface="Andalus" panose="02020603050405020304" pitchFamily="18" charset="-78"/>
                <a:cs typeface="Andalus" panose="02020603050405020304" pitchFamily="18" charset="-78"/>
              </a:rPr>
              <a:t>Defence</a:t>
            </a:r>
            <a:endParaRPr lang="pl-PL" altLang="pl-PL" sz="1600" dirty="0">
              <a:latin typeface="Andalus" panose="02020603050405020304" pitchFamily="18" charset="-78"/>
              <a:cs typeface="Andalus" panose="02020603050405020304" pitchFamily="18" charset="-78"/>
            </a:endParaRPr>
          </a:p>
        </p:txBody>
      </p:sp>
      <p:pic>
        <p:nvPicPr>
          <p:cNvPr id="18441" name="Picture 20" descr="D:\grzesiek b\Różne\do prezentacji - obrazki, strzałki etc\książka 3.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2368" y="3100731"/>
            <a:ext cx="1812925" cy="136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063"/>
          <p:cNvSpPr txBox="1">
            <a:spLocks noChangeArrowheads="1"/>
          </p:cNvSpPr>
          <p:nvPr/>
        </p:nvSpPr>
        <p:spPr bwMode="auto">
          <a:xfrm>
            <a:off x="2573757" y="2015961"/>
            <a:ext cx="5540749" cy="912590"/>
          </a:xfrm>
          <a:prstGeom prst="roundRect">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a:spAutoFit/>
          </a:bodyPr>
          <a:lstStyle>
            <a:lvl1pPr algn="l" defTabSz="762000">
              <a:lnSpc>
                <a:spcPct val="140000"/>
              </a:lnSpc>
              <a:defRPr sz="900">
                <a:solidFill>
                  <a:schemeClr val="tx1"/>
                </a:solidFill>
                <a:latin typeface="Arial" charset="0"/>
                <a:cs typeface="Arial" charset="0"/>
              </a:defRPr>
            </a:lvl1pPr>
            <a:lvl2pPr marL="742950" indent="-285750" algn="l" defTabSz="762000">
              <a:lnSpc>
                <a:spcPct val="140000"/>
              </a:lnSpc>
              <a:defRPr sz="900">
                <a:solidFill>
                  <a:schemeClr val="tx1"/>
                </a:solidFill>
                <a:latin typeface="Arial" charset="0"/>
                <a:cs typeface="Arial" charset="0"/>
              </a:defRPr>
            </a:lvl2pPr>
            <a:lvl3pPr marL="1143000" indent="-228600" algn="l" defTabSz="762000">
              <a:lnSpc>
                <a:spcPct val="140000"/>
              </a:lnSpc>
              <a:defRPr sz="900">
                <a:solidFill>
                  <a:schemeClr val="tx1"/>
                </a:solidFill>
                <a:latin typeface="Arial" charset="0"/>
                <a:cs typeface="Arial" charset="0"/>
              </a:defRPr>
            </a:lvl3pPr>
            <a:lvl4pPr marL="1600200" indent="-228600" algn="l" defTabSz="762000">
              <a:lnSpc>
                <a:spcPct val="140000"/>
              </a:lnSpc>
              <a:defRPr sz="900">
                <a:solidFill>
                  <a:schemeClr val="tx1"/>
                </a:solidFill>
                <a:latin typeface="Arial" charset="0"/>
                <a:cs typeface="Arial" charset="0"/>
              </a:defRPr>
            </a:lvl4pPr>
            <a:lvl5pPr marL="2057400" indent="-228600" algn="l" defTabSz="762000">
              <a:lnSpc>
                <a:spcPct val="140000"/>
              </a:lnSpc>
              <a:defRPr sz="900">
                <a:solidFill>
                  <a:schemeClr val="tx1"/>
                </a:solidFill>
                <a:latin typeface="Arial" charset="0"/>
                <a:cs typeface="Arial" charset="0"/>
              </a:defRPr>
            </a:lvl5pPr>
            <a:lvl6pPr marL="2514600" indent="-228600" defTabSz="762000" eaLnBrk="0" fontAlgn="base" hangingPunct="0">
              <a:lnSpc>
                <a:spcPct val="140000"/>
              </a:lnSpc>
              <a:spcBef>
                <a:spcPct val="0"/>
              </a:spcBef>
              <a:spcAft>
                <a:spcPct val="0"/>
              </a:spcAft>
              <a:defRPr sz="900">
                <a:solidFill>
                  <a:schemeClr val="tx1"/>
                </a:solidFill>
                <a:latin typeface="Arial" charset="0"/>
                <a:cs typeface="Arial" charset="0"/>
              </a:defRPr>
            </a:lvl6pPr>
            <a:lvl7pPr marL="2971800" indent="-228600" defTabSz="762000" eaLnBrk="0" fontAlgn="base" hangingPunct="0">
              <a:lnSpc>
                <a:spcPct val="140000"/>
              </a:lnSpc>
              <a:spcBef>
                <a:spcPct val="0"/>
              </a:spcBef>
              <a:spcAft>
                <a:spcPct val="0"/>
              </a:spcAft>
              <a:defRPr sz="900">
                <a:solidFill>
                  <a:schemeClr val="tx1"/>
                </a:solidFill>
                <a:latin typeface="Arial" charset="0"/>
                <a:cs typeface="Arial" charset="0"/>
              </a:defRPr>
            </a:lvl7pPr>
            <a:lvl8pPr marL="3429000" indent="-228600" defTabSz="762000" eaLnBrk="0" fontAlgn="base" hangingPunct="0">
              <a:lnSpc>
                <a:spcPct val="140000"/>
              </a:lnSpc>
              <a:spcBef>
                <a:spcPct val="0"/>
              </a:spcBef>
              <a:spcAft>
                <a:spcPct val="0"/>
              </a:spcAft>
              <a:defRPr sz="900">
                <a:solidFill>
                  <a:schemeClr val="tx1"/>
                </a:solidFill>
                <a:latin typeface="Arial" charset="0"/>
                <a:cs typeface="Arial" charset="0"/>
              </a:defRPr>
            </a:lvl8pPr>
            <a:lvl9pPr marL="3886200" indent="-228600" defTabSz="762000" eaLnBrk="0" fontAlgn="base" hangingPunct="0">
              <a:lnSpc>
                <a:spcPct val="140000"/>
              </a:lnSpc>
              <a:spcBef>
                <a:spcPct val="0"/>
              </a:spcBef>
              <a:spcAft>
                <a:spcPct val="0"/>
              </a:spcAft>
              <a:defRPr sz="900">
                <a:solidFill>
                  <a:schemeClr val="tx1"/>
                </a:solidFill>
                <a:latin typeface="Arial" charset="0"/>
                <a:cs typeface="Arial" charset="0"/>
              </a:defRPr>
            </a:lvl9pPr>
          </a:lstStyle>
          <a:p>
            <a:pPr marL="180975" eaLnBrk="0" hangingPunct="0">
              <a:spcBef>
                <a:spcPct val="50000"/>
              </a:spcBef>
              <a:defRPr/>
            </a:pPr>
            <a:r>
              <a:rPr lang="pl-PL" altLang="pl-PL" sz="1800" i="1" dirty="0" err="1" smtClean="0">
                <a:solidFill>
                  <a:srgbClr val="0070C0"/>
                </a:solidFill>
                <a:latin typeface="Arial" panose="020B0604020202020204" pitchFamily="34" charset="0"/>
                <a:cs typeface="Arial" panose="020B0604020202020204" pitchFamily="34" charset="0"/>
              </a:rPr>
              <a:t>National</a:t>
            </a:r>
            <a:r>
              <a:rPr lang="pl-PL" altLang="pl-PL" sz="1800" i="1" dirty="0" smtClean="0">
                <a:solidFill>
                  <a:srgbClr val="0070C0"/>
                </a:solidFill>
                <a:latin typeface="Arial" panose="020B0604020202020204" pitchFamily="34" charset="0"/>
                <a:cs typeface="Arial" panose="020B0604020202020204" pitchFamily="34" charset="0"/>
              </a:rPr>
              <a:t> </a:t>
            </a:r>
            <a:r>
              <a:rPr lang="pl-PL" altLang="pl-PL" sz="1800" i="1" dirty="0" err="1">
                <a:solidFill>
                  <a:srgbClr val="0070C0"/>
                </a:solidFill>
                <a:latin typeface="Arial" panose="020B0604020202020204" pitchFamily="34" charset="0"/>
                <a:cs typeface="Arial" panose="020B0604020202020204" pitchFamily="34" charset="0"/>
              </a:rPr>
              <a:t>Standards</a:t>
            </a:r>
            <a:r>
              <a:rPr lang="pl-PL" altLang="pl-PL" sz="1800" i="1" dirty="0">
                <a:solidFill>
                  <a:srgbClr val="0070C0"/>
                </a:solidFill>
                <a:latin typeface="Arial" panose="020B0604020202020204" pitchFamily="34" charset="0"/>
                <a:cs typeface="Arial" panose="020B0604020202020204" pitchFamily="34" charset="0"/>
              </a:rPr>
              <a:t> </a:t>
            </a:r>
            <a:r>
              <a:rPr lang="pl-PL" altLang="pl-PL" sz="1800" i="1" dirty="0" err="1">
                <a:solidFill>
                  <a:srgbClr val="0070C0"/>
                </a:solidFill>
                <a:latin typeface="Arial" panose="020B0604020202020204" pitchFamily="34" charset="0"/>
                <a:cs typeface="Arial" panose="020B0604020202020204" pitchFamily="34" charset="0"/>
              </a:rPr>
              <a:t>related</a:t>
            </a:r>
            <a:r>
              <a:rPr lang="pl-PL" altLang="pl-PL" sz="1800" i="1" dirty="0">
                <a:solidFill>
                  <a:srgbClr val="0070C0"/>
                </a:solidFill>
                <a:latin typeface="Arial" panose="020B0604020202020204" pitchFamily="34" charset="0"/>
                <a:cs typeface="Arial" panose="020B0604020202020204" pitchFamily="34" charset="0"/>
              </a:rPr>
              <a:t> </a:t>
            </a:r>
            <a:r>
              <a:rPr lang="pl-PL" altLang="pl-PL" sz="1800" i="1" dirty="0" smtClean="0">
                <a:solidFill>
                  <a:srgbClr val="0070C0"/>
                </a:solidFill>
                <a:latin typeface="Arial" panose="020B0604020202020204" pitchFamily="34" charset="0"/>
                <a:cs typeface="Arial" panose="020B0604020202020204" pitchFamily="34" charset="0"/>
              </a:rPr>
              <a:t>to </a:t>
            </a:r>
            <a:r>
              <a:rPr lang="pl-PL" altLang="pl-PL" sz="1800" i="1" dirty="0" err="1">
                <a:solidFill>
                  <a:srgbClr val="0070C0"/>
                </a:solidFill>
                <a:latin typeface="Arial" panose="020B0604020202020204" pitchFamily="34" charset="0"/>
                <a:cs typeface="Arial" panose="020B0604020202020204" pitchFamily="34" charset="0"/>
              </a:rPr>
              <a:t>State’s</a:t>
            </a:r>
            <a:r>
              <a:rPr lang="pl-PL" altLang="pl-PL" sz="1800" i="1" dirty="0">
                <a:solidFill>
                  <a:srgbClr val="0070C0"/>
                </a:solidFill>
                <a:latin typeface="Arial" panose="020B0604020202020204" pitchFamily="34" charset="0"/>
                <a:cs typeface="Arial" panose="020B0604020202020204" pitchFamily="34" charset="0"/>
              </a:rPr>
              <a:t> </a:t>
            </a:r>
            <a:r>
              <a:rPr lang="pl-PL" altLang="pl-PL" sz="1800" i="1" dirty="0" err="1">
                <a:solidFill>
                  <a:srgbClr val="0070C0"/>
                </a:solidFill>
                <a:latin typeface="Arial" panose="020B0604020202020204" pitchFamily="34" charset="0"/>
                <a:cs typeface="Arial" panose="020B0604020202020204" pitchFamily="34" charset="0"/>
              </a:rPr>
              <a:t>Defence</a:t>
            </a:r>
            <a:r>
              <a:rPr lang="pl-PL" altLang="pl-PL" sz="1800" i="1" dirty="0">
                <a:solidFill>
                  <a:srgbClr val="0070C0"/>
                </a:solidFill>
                <a:latin typeface="Arial" panose="020B0604020202020204" pitchFamily="34" charset="0"/>
                <a:cs typeface="Arial" panose="020B0604020202020204" pitchFamily="34" charset="0"/>
              </a:rPr>
              <a:t> </a:t>
            </a:r>
            <a:r>
              <a:rPr lang="pl-PL" altLang="pl-PL" sz="18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pl-PL" altLang="pl-PL" sz="18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pl-PL" altLang="pl-PL" sz="1600" dirty="0" err="1" smtClean="0">
                <a:latin typeface="Andalus" panose="02020603050405020304" pitchFamily="18" charset="-78"/>
                <a:cs typeface="Andalus" panose="02020603050405020304" pitchFamily="18" charset="-78"/>
              </a:rPr>
              <a:t>Promulgated</a:t>
            </a:r>
            <a:r>
              <a:rPr lang="pl-PL" altLang="pl-PL" sz="1600" dirty="0" smtClean="0">
                <a:latin typeface="Andalus" panose="02020603050405020304" pitchFamily="18" charset="-78"/>
                <a:cs typeface="Andalus" panose="02020603050405020304" pitchFamily="18" charset="-78"/>
              </a:rPr>
              <a:t> </a:t>
            </a:r>
            <a:r>
              <a:rPr lang="pl-PL" altLang="pl-PL" sz="1600" dirty="0">
                <a:latin typeface="Andalus" panose="02020603050405020304" pitchFamily="18" charset="-78"/>
                <a:cs typeface="Andalus" panose="02020603050405020304" pitchFamily="18" charset="-78"/>
              </a:rPr>
              <a:t>by the </a:t>
            </a:r>
            <a:r>
              <a:rPr lang="pl-PL" altLang="pl-PL" sz="1600" dirty="0" err="1">
                <a:latin typeface="Andalus" panose="02020603050405020304" pitchFamily="18" charset="-78"/>
                <a:cs typeface="Andalus" panose="02020603050405020304" pitchFamily="18" charset="-78"/>
              </a:rPr>
              <a:t>President</a:t>
            </a:r>
            <a:r>
              <a:rPr lang="pl-PL" altLang="pl-PL" sz="1600" dirty="0">
                <a:latin typeface="Andalus" panose="02020603050405020304" pitchFamily="18" charset="-78"/>
                <a:cs typeface="Andalus" panose="02020603050405020304" pitchFamily="18" charset="-78"/>
              </a:rPr>
              <a:t> of the PKN</a:t>
            </a:r>
          </a:p>
        </p:txBody>
      </p:sp>
      <p:pic>
        <p:nvPicPr>
          <p:cNvPr id="18445" name="Picture 20" descr="D:\grzesiek b\Różne\do prezentacji - obrazki, strzałki etc\książka 3.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0499" y="1313380"/>
            <a:ext cx="1812925" cy="136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2057"/>
          <p:cNvSpPr txBox="1">
            <a:spLocks noChangeArrowheads="1"/>
          </p:cNvSpPr>
          <p:nvPr/>
        </p:nvSpPr>
        <p:spPr bwMode="auto">
          <a:xfrm rot="19920000">
            <a:off x="703264" y="1877945"/>
            <a:ext cx="898525" cy="306387"/>
          </a:xfrm>
          <a:prstGeom prst="rect">
            <a:avLst/>
          </a:prstGeom>
          <a:noFill/>
          <a:ln>
            <a:noFill/>
          </a:ln>
          <a:extLst/>
        </p:spPr>
        <p:txBody>
          <a:bodyPr>
            <a:spAutoFit/>
          </a:bodyPr>
          <a:lstStyle>
            <a:lvl1pPr algn="l" defTabSz="762000">
              <a:lnSpc>
                <a:spcPct val="140000"/>
              </a:lnSpc>
              <a:defRPr sz="900">
                <a:solidFill>
                  <a:schemeClr val="tx1"/>
                </a:solidFill>
                <a:latin typeface="Arial" charset="0"/>
                <a:cs typeface="Arial" charset="0"/>
              </a:defRPr>
            </a:lvl1pPr>
            <a:lvl2pPr marL="742950" indent="-285750" algn="l" defTabSz="762000">
              <a:lnSpc>
                <a:spcPct val="140000"/>
              </a:lnSpc>
              <a:defRPr sz="900">
                <a:solidFill>
                  <a:schemeClr val="tx1"/>
                </a:solidFill>
                <a:latin typeface="Arial" charset="0"/>
                <a:cs typeface="Arial" charset="0"/>
              </a:defRPr>
            </a:lvl2pPr>
            <a:lvl3pPr marL="1143000" indent="-228600" algn="l" defTabSz="762000">
              <a:lnSpc>
                <a:spcPct val="140000"/>
              </a:lnSpc>
              <a:defRPr sz="900">
                <a:solidFill>
                  <a:schemeClr val="tx1"/>
                </a:solidFill>
                <a:latin typeface="Arial" charset="0"/>
                <a:cs typeface="Arial" charset="0"/>
              </a:defRPr>
            </a:lvl3pPr>
            <a:lvl4pPr marL="1600200" indent="-228600" algn="l" defTabSz="762000">
              <a:lnSpc>
                <a:spcPct val="140000"/>
              </a:lnSpc>
              <a:defRPr sz="900">
                <a:solidFill>
                  <a:schemeClr val="tx1"/>
                </a:solidFill>
                <a:latin typeface="Arial" charset="0"/>
                <a:cs typeface="Arial" charset="0"/>
              </a:defRPr>
            </a:lvl4pPr>
            <a:lvl5pPr marL="2057400" indent="-228600" algn="l" defTabSz="762000">
              <a:lnSpc>
                <a:spcPct val="140000"/>
              </a:lnSpc>
              <a:defRPr sz="900">
                <a:solidFill>
                  <a:schemeClr val="tx1"/>
                </a:solidFill>
                <a:latin typeface="Arial" charset="0"/>
                <a:cs typeface="Arial" charset="0"/>
              </a:defRPr>
            </a:lvl5pPr>
            <a:lvl6pPr marL="2514600" indent="-228600" defTabSz="762000" eaLnBrk="0" fontAlgn="base" hangingPunct="0">
              <a:lnSpc>
                <a:spcPct val="140000"/>
              </a:lnSpc>
              <a:spcBef>
                <a:spcPct val="0"/>
              </a:spcBef>
              <a:spcAft>
                <a:spcPct val="0"/>
              </a:spcAft>
              <a:defRPr sz="900">
                <a:solidFill>
                  <a:schemeClr val="tx1"/>
                </a:solidFill>
                <a:latin typeface="Arial" charset="0"/>
                <a:cs typeface="Arial" charset="0"/>
              </a:defRPr>
            </a:lvl6pPr>
            <a:lvl7pPr marL="2971800" indent="-228600" defTabSz="762000" eaLnBrk="0" fontAlgn="base" hangingPunct="0">
              <a:lnSpc>
                <a:spcPct val="140000"/>
              </a:lnSpc>
              <a:spcBef>
                <a:spcPct val="0"/>
              </a:spcBef>
              <a:spcAft>
                <a:spcPct val="0"/>
              </a:spcAft>
              <a:defRPr sz="900">
                <a:solidFill>
                  <a:schemeClr val="tx1"/>
                </a:solidFill>
                <a:latin typeface="Arial" charset="0"/>
                <a:cs typeface="Arial" charset="0"/>
              </a:defRPr>
            </a:lvl7pPr>
            <a:lvl8pPr marL="3429000" indent="-228600" defTabSz="762000" eaLnBrk="0" fontAlgn="base" hangingPunct="0">
              <a:lnSpc>
                <a:spcPct val="140000"/>
              </a:lnSpc>
              <a:spcBef>
                <a:spcPct val="0"/>
              </a:spcBef>
              <a:spcAft>
                <a:spcPct val="0"/>
              </a:spcAft>
              <a:defRPr sz="900">
                <a:solidFill>
                  <a:schemeClr val="tx1"/>
                </a:solidFill>
                <a:latin typeface="Arial" charset="0"/>
                <a:cs typeface="Arial" charset="0"/>
              </a:defRPr>
            </a:lvl8pPr>
            <a:lvl9pPr marL="3886200" indent="-228600" defTabSz="762000" eaLnBrk="0" fontAlgn="base" hangingPunct="0">
              <a:lnSpc>
                <a:spcPct val="140000"/>
              </a:lnSpc>
              <a:spcBef>
                <a:spcPct val="0"/>
              </a:spcBef>
              <a:spcAft>
                <a:spcPct val="0"/>
              </a:spcAft>
              <a:defRPr sz="900">
                <a:solidFill>
                  <a:schemeClr val="tx1"/>
                </a:solidFill>
                <a:latin typeface="Arial" charset="0"/>
                <a:cs typeface="Arial" charset="0"/>
              </a:defRPr>
            </a:lvl9pPr>
          </a:lstStyle>
          <a:p>
            <a:pPr algn="ctr" eaLnBrk="0" hangingPunct="0">
              <a:lnSpc>
                <a:spcPct val="100000"/>
              </a:lnSpc>
              <a:spcBef>
                <a:spcPct val="50000"/>
              </a:spcBef>
              <a:defRPr/>
            </a:pPr>
            <a:r>
              <a:rPr lang="pl-PL" sz="1400" dirty="0" smtClean="0">
                <a:effectLst>
                  <a:outerShdw blurRad="38100" dist="38100" dir="2700000" algn="tl">
                    <a:srgbClr val="C0C0C0"/>
                  </a:outerShdw>
                </a:effectLst>
                <a:latin typeface="Tahoma" pitchFamily="34" charset="0"/>
              </a:rPr>
              <a:t>PN-V</a:t>
            </a:r>
          </a:p>
        </p:txBody>
      </p:sp>
      <p:sp>
        <p:nvSpPr>
          <p:cNvPr id="12" name="Text Box 2055"/>
          <p:cNvSpPr txBox="1">
            <a:spLocks noChangeArrowheads="1"/>
          </p:cNvSpPr>
          <p:nvPr/>
        </p:nvSpPr>
        <p:spPr bwMode="auto">
          <a:xfrm rot="19920000">
            <a:off x="407989" y="5406957"/>
            <a:ext cx="1489075" cy="311150"/>
          </a:xfrm>
          <a:prstGeom prst="rect">
            <a:avLst/>
          </a:prstGeom>
          <a:noFill/>
          <a:ln>
            <a:noFill/>
          </a:ln>
          <a:extLst/>
        </p:spPr>
        <p:txBody>
          <a:bodyPr>
            <a:spAutoFit/>
          </a:bodyPr>
          <a:lstStyle>
            <a:lvl1pPr algn="l" defTabSz="762000">
              <a:lnSpc>
                <a:spcPct val="140000"/>
              </a:lnSpc>
              <a:defRPr sz="900">
                <a:solidFill>
                  <a:schemeClr val="tx1"/>
                </a:solidFill>
                <a:latin typeface="Arial" charset="0"/>
                <a:cs typeface="Arial" charset="0"/>
              </a:defRPr>
            </a:lvl1pPr>
            <a:lvl2pPr marL="742950" indent="-285750" algn="l" defTabSz="762000">
              <a:lnSpc>
                <a:spcPct val="140000"/>
              </a:lnSpc>
              <a:defRPr sz="900">
                <a:solidFill>
                  <a:schemeClr val="tx1"/>
                </a:solidFill>
                <a:latin typeface="Arial" charset="0"/>
                <a:cs typeface="Arial" charset="0"/>
              </a:defRPr>
            </a:lvl2pPr>
            <a:lvl3pPr marL="1143000" indent="-228600" algn="l" defTabSz="762000">
              <a:lnSpc>
                <a:spcPct val="140000"/>
              </a:lnSpc>
              <a:defRPr sz="900">
                <a:solidFill>
                  <a:schemeClr val="tx1"/>
                </a:solidFill>
                <a:latin typeface="Arial" charset="0"/>
                <a:cs typeface="Arial" charset="0"/>
              </a:defRPr>
            </a:lvl3pPr>
            <a:lvl4pPr marL="1600200" indent="-228600" algn="l" defTabSz="762000">
              <a:lnSpc>
                <a:spcPct val="140000"/>
              </a:lnSpc>
              <a:defRPr sz="900">
                <a:solidFill>
                  <a:schemeClr val="tx1"/>
                </a:solidFill>
                <a:latin typeface="Arial" charset="0"/>
                <a:cs typeface="Arial" charset="0"/>
              </a:defRPr>
            </a:lvl4pPr>
            <a:lvl5pPr marL="2057400" indent="-228600" algn="l" defTabSz="762000">
              <a:lnSpc>
                <a:spcPct val="140000"/>
              </a:lnSpc>
              <a:defRPr sz="900">
                <a:solidFill>
                  <a:schemeClr val="tx1"/>
                </a:solidFill>
                <a:latin typeface="Arial" charset="0"/>
                <a:cs typeface="Arial" charset="0"/>
              </a:defRPr>
            </a:lvl5pPr>
            <a:lvl6pPr marL="2514600" indent="-228600" defTabSz="762000" eaLnBrk="0" fontAlgn="base" hangingPunct="0">
              <a:lnSpc>
                <a:spcPct val="140000"/>
              </a:lnSpc>
              <a:spcBef>
                <a:spcPct val="0"/>
              </a:spcBef>
              <a:spcAft>
                <a:spcPct val="0"/>
              </a:spcAft>
              <a:defRPr sz="900">
                <a:solidFill>
                  <a:schemeClr val="tx1"/>
                </a:solidFill>
                <a:latin typeface="Arial" charset="0"/>
                <a:cs typeface="Arial" charset="0"/>
              </a:defRPr>
            </a:lvl6pPr>
            <a:lvl7pPr marL="2971800" indent="-228600" defTabSz="762000" eaLnBrk="0" fontAlgn="base" hangingPunct="0">
              <a:lnSpc>
                <a:spcPct val="140000"/>
              </a:lnSpc>
              <a:spcBef>
                <a:spcPct val="0"/>
              </a:spcBef>
              <a:spcAft>
                <a:spcPct val="0"/>
              </a:spcAft>
              <a:defRPr sz="900">
                <a:solidFill>
                  <a:schemeClr val="tx1"/>
                </a:solidFill>
                <a:latin typeface="Arial" charset="0"/>
                <a:cs typeface="Arial" charset="0"/>
              </a:defRPr>
            </a:lvl7pPr>
            <a:lvl8pPr marL="3429000" indent="-228600" defTabSz="762000" eaLnBrk="0" fontAlgn="base" hangingPunct="0">
              <a:lnSpc>
                <a:spcPct val="140000"/>
              </a:lnSpc>
              <a:spcBef>
                <a:spcPct val="0"/>
              </a:spcBef>
              <a:spcAft>
                <a:spcPct val="0"/>
              </a:spcAft>
              <a:defRPr sz="900">
                <a:solidFill>
                  <a:schemeClr val="tx1"/>
                </a:solidFill>
                <a:latin typeface="Arial" charset="0"/>
                <a:cs typeface="Arial" charset="0"/>
              </a:defRPr>
            </a:lvl8pPr>
            <a:lvl9pPr marL="3886200" indent="-228600" defTabSz="762000" eaLnBrk="0" fontAlgn="base" hangingPunct="0">
              <a:lnSpc>
                <a:spcPct val="140000"/>
              </a:lnSpc>
              <a:spcBef>
                <a:spcPct val="0"/>
              </a:spcBef>
              <a:spcAft>
                <a:spcPct val="0"/>
              </a:spcAft>
              <a:defRPr sz="900">
                <a:solidFill>
                  <a:schemeClr val="tx1"/>
                </a:solidFill>
                <a:latin typeface="Arial" charset="0"/>
                <a:cs typeface="Arial" charset="0"/>
              </a:defRPr>
            </a:lvl9pPr>
          </a:lstStyle>
          <a:p>
            <a:pPr algn="ctr" eaLnBrk="0" hangingPunct="0">
              <a:lnSpc>
                <a:spcPct val="100000"/>
              </a:lnSpc>
              <a:spcBef>
                <a:spcPct val="50000"/>
              </a:spcBef>
              <a:defRPr/>
            </a:pPr>
            <a:r>
              <a:rPr lang="pl-PL" sz="1400" dirty="0" smtClean="0">
                <a:effectLst>
                  <a:outerShdw blurRad="38100" dist="38100" dir="2700000" algn="tl">
                    <a:srgbClr val="C0C0C0"/>
                  </a:outerShdw>
                </a:effectLst>
                <a:latin typeface="Tahoma" pitchFamily="34" charset="0"/>
              </a:rPr>
              <a:t>PDNO</a:t>
            </a:r>
            <a:endParaRPr lang="pl-PL" sz="2000" dirty="0" smtClean="0">
              <a:effectLst>
                <a:outerShdw blurRad="38100" dist="38100" dir="2700000" algn="tl">
                  <a:srgbClr val="C0C0C0"/>
                </a:outerShdw>
              </a:effectLst>
              <a:latin typeface="Tahoma" pitchFamily="34" charset="0"/>
            </a:endParaRPr>
          </a:p>
        </p:txBody>
      </p:sp>
      <p:sp>
        <p:nvSpPr>
          <p:cNvPr id="15" name="Text Box 2061"/>
          <p:cNvSpPr txBox="1">
            <a:spLocks noChangeArrowheads="1"/>
          </p:cNvSpPr>
          <p:nvPr/>
        </p:nvSpPr>
        <p:spPr bwMode="auto">
          <a:xfrm rot="19920000">
            <a:off x="482602" y="3668645"/>
            <a:ext cx="1300162" cy="307975"/>
          </a:xfrm>
          <a:prstGeom prst="rect">
            <a:avLst/>
          </a:prstGeom>
          <a:noFill/>
          <a:ln>
            <a:noFill/>
          </a:ln>
          <a:effectLst/>
          <a:extLst/>
        </p:spPr>
        <p:txBody>
          <a:bodyPr>
            <a:spAutoFit/>
          </a:bodyPr>
          <a:lstStyle>
            <a:lvl1pPr algn="l" defTabSz="762000">
              <a:lnSpc>
                <a:spcPct val="140000"/>
              </a:lnSpc>
              <a:defRPr sz="900">
                <a:solidFill>
                  <a:schemeClr val="tx1"/>
                </a:solidFill>
                <a:latin typeface="Arial" charset="0"/>
                <a:cs typeface="Arial" charset="0"/>
              </a:defRPr>
            </a:lvl1pPr>
            <a:lvl2pPr marL="742950" indent="-285750" algn="l" defTabSz="762000">
              <a:lnSpc>
                <a:spcPct val="140000"/>
              </a:lnSpc>
              <a:defRPr sz="900">
                <a:solidFill>
                  <a:schemeClr val="tx1"/>
                </a:solidFill>
                <a:latin typeface="Arial" charset="0"/>
                <a:cs typeface="Arial" charset="0"/>
              </a:defRPr>
            </a:lvl2pPr>
            <a:lvl3pPr marL="1143000" indent="-228600" algn="l" defTabSz="762000">
              <a:lnSpc>
                <a:spcPct val="140000"/>
              </a:lnSpc>
              <a:defRPr sz="900">
                <a:solidFill>
                  <a:schemeClr val="tx1"/>
                </a:solidFill>
                <a:latin typeface="Arial" charset="0"/>
                <a:cs typeface="Arial" charset="0"/>
              </a:defRPr>
            </a:lvl3pPr>
            <a:lvl4pPr marL="1600200" indent="-228600" algn="l" defTabSz="762000">
              <a:lnSpc>
                <a:spcPct val="140000"/>
              </a:lnSpc>
              <a:defRPr sz="900">
                <a:solidFill>
                  <a:schemeClr val="tx1"/>
                </a:solidFill>
                <a:latin typeface="Arial" charset="0"/>
                <a:cs typeface="Arial" charset="0"/>
              </a:defRPr>
            </a:lvl4pPr>
            <a:lvl5pPr marL="2057400" indent="-228600" algn="l" defTabSz="762000">
              <a:lnSpc>
                <a:spcPct val="140000"/>
              </a:lnSpc>
              <a:defRPr sz="900">
                <a:solidFill>
                  <a:schemeClr val="tx1"/>
                </a:solidFill>
                <a:latin typeface="Arial" charset="0"/>
                <a:cs typeface="Arial" charset="0"/>
              </a:defRPr>
            </a:lvl5pPr>
            <a:lvl6pPr marL="2514600" indent="-228600" defTabSz="762000" eaLnBrk="0" fontAlgn="base" hangingPunct="0">
              <a:lnSpc>
                <a:spcPct val="140000"/>
              </a:lnSpc>
              <a:spcBef>
                <a:spcPct val="0"/>
              </a:spcBef>
              <a:spcAft>
                <a:spcPct val="0"/>
              </a:spcAft>
              <a:defRPr sz="900">
                <a:solidFill>
                  <a:schemeClr val="tx1"/>
                </a:solidFill>
                <a:latin typeface="Arial" charset="0"/>
                <a:cs typeface="Arial" charset="0"/>
              </a:defRPr>
            </a:lvl6pPr>
            <a:lvl7pPr marL="2971800" indent="-228600" defTabSz="762000" eaLnBrk="0" fontAlgn="base" hangingPunct="0">
              <a:lnSpc>
                <a:spcPct val="140000"/>
              </a:lnSpc>
              <a:spcBef>
                <a:spcPct val="0"/>
              </a:spcBef>
              <a:spcAft>
                <a:spcPct val="0"/>
              </a:spcAft>
              <a:defRPr sz="900">
                <a:solidFill>
                  <a:schemeClr val="tx1"/>
                </a:solidFill>
                <a:latin typeface="Arial" charset="0"/>
                <a:cs typeface="Arial" charset="0"/>
              </a:defRPr>
            </a:lvl7pPr>
            <a:lvl8pPr marL="3429000" indent="-228600" defTabSz="762000" eaLnBrk="0" fontAlgn="base" hangingPunct="0">
              <a:lnSpc>
                <a:spcPct val="140000"/>
              </a:lnSpc>
              <a:spcBef>
                <a:spcPct val="0"/>
              </a:spcBef>
              <a:spcAft>
                <a:spcPct val="0"/>
              </a:spcAft>
              <a:defRPr sz="900">
                <a:solidFill>
                  <a:schemeClr val="tx1"/>
                </a:solidFill>
                <a:latin typeface="Arial" charset="0"/>
                <a:cs typeface="Arial" charset="0"/>
              </a:defRPr>
            </a:lvl8pPr>
            <a:lvl9pPr marL="3886200" indent="-228600" defTabSz="762000" eaLnBrk="0" fontAlgn="base" hangingPunct="0">
              <a:lnSpc>
                <a:spcPct val="140000"/>
              </a:lnSpc>
              <a:spcBef>
                <a:spcPct val="0"/>
              </a:spcBef>
              <a:spcAft>
                <a:spcPct val="0"/>
              </a:spcAft>
              <a:defRPr sz="900">
                <a:solidFill>
                  <a:schemeClr val="tx1"/>
                </a:solidFill>
                <a:latin typeface="Arial" charset="0"/>
                <a:cs typeface="Arial" charset="0"/>
              </a:defRPr>
            </a:lvl9pPr>
          </a:lstStyle>
          <a:p>
            <a:pPr algn="ctr" eaLnBrk="0" hangingPunct="0">
              <a:lnSpc>
                <a:spcPct val="100000"/>
              </a:lnSpc>
              <a:spcBef>
                <a:spcPct val="50000"/>
              </a:spcBef>
              <a:defRPr/>
            </a:pPr>
            <a:r>
              <a:rPr lang="pl-PL" sz="1400" dirty="0" smtClean="0">
                <a:effectLst>
                  <a:outerShdw blurRad="38100" dist="38100" dir="2700000" algn="tl">
                    <a:srgbClr val="C0C0C0"/>
                  </a:outerShdw>
                </a:effectLst>
                <a:latin typeface="Tahoma" pitchFamily="34" charset="0"/>
              </a:rPr>
              <a:t>NO</a:t>
            </a:r>
            <a:endParaRPr lang="pl-PL" sz="2000" dirty="0" smtClean="0">
              <a:effectLst>
                <a:outerShdw blurRad="38100" dist="38100" dir="2700000" algn="tl">
                  <a:srgbClr val="C0C0C0"/>
                </a:outerShdw>
              </a:effectLst>
              <a:latin typeface="Tahoma" pitchFamily="34" charset="0"/>
            </a:endParaRPr>
          </a:p>
        </p:txBody>
      </p:sp>
      <p:sp>
        <p:nvSpPr>
          <p:cNvPr id="14" name="Text Box 20"/>
          <p:cNvSpPr txBox="1">
            <a:spLocks noChangeArrowheads="1"/>
          </p:cNvSpPr>
          <p:nvPr/>
        </p:nvSpPr>
        <p:spPr bwMode="auto">
          <a:xfrm>
            <a:off x="0" y="977754"/>
            <a:ext cx="9144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762000" eaLnBrk="0" hangingPunct="0">
              <a:defRPr sz="1600" b="1">
                <a:solidFill>
                  <a:schemeClr val="bg1"/>
                </a:solidFill>
                <a:latin typeface="Arial" pitchFamily="34" charset="0"/>
                <a:cs typeface="Arial" pitchFamily="34" charset="0"/>
              </a:defRPr>
            </a:lvl1pPr>
            <a:lvl2pPr marL="742950" indent="-285750" defTabSz="762000" eaLnBrk="0" hangingPunct="0">
              <a:defRPr sz="1600" b="1">
                <a:solidFill>
                  <a:schemeClr val="bg1"/>
                </a:solidFill>
                <a:latin typeface="Arial" pitchFamily="34" charset="0"/>
                <a:cs typeface="Arial" pitchFamily="34" charset="0"/>
              </a:defRPr>
            </a:lvl2pPr>
            <a:lvl3pPr marL="1143000" indent="-228600" defTabSz="762000" eaLnBrk="0" hangingPunct="0">
              <a:defRPr sz="1600" b="1">
                <a:solidFill>
                  <a:schemeClr val="bg1"/>
                </a:solidFill>
                <a:latin typeface="Arial" pitchFamily="34" charset="0"/>
                <a:cs typeface="Arial" pitchFamily="34" charset="0"/>
              </a:defRPr>
            </a:lvl3pPr>
            <a:lvl4pPr marL="1600200" indent="-228600" defTabSz="762000" eaLnBrk="0" hangingPunct="0">
              <a:defRPr sz="1600" b="1">
                <a:solidFill>
                  <a:schemeClr val="bg1"/>
                </a:solidFill>
                <a:latin typeface="Arial" pitchFamily="34" charset="0"/>
                <a:cs typeface="Arial" pitchFamily="34" charset="0"/>
              </a:defRPr>
            </a:lvl4pPr>
            <a:lvl5pPr marL="2057400" indent="-228600" defTabSz="762000" eaLnBrk="0" hangingPunct="0">
              <a:defRPr sz="1600" b="1">
                <a:solidFill>
                  <a:schemeClr val="bg1"/>
                </a:solidFill>
                <a:latin typeface="Arial" pitchFamily="34" charset="0"/>
                <a:cs typeface="Arial" pitchFamily="34" charset="0"/>
              </a:defRPr>
            </a:lvl5pPr>
            <a:lvl6pPr marL="2514600" indent="-228600" defTabSz="762000"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defTabSz="762000"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defTabSz="762000"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defTabSz="762000" eaLnBrk="0" fontAlgn="base" hangingPunct="0">
              <a:spcBef>
                <a:spcPct val="0"/>
              </a:spcBef>
              <a:spcAft>
                <a:spcPct val="0"/>
              </a:spcAft>
              <a:defRPr sz="1600" b="1">
                <a:solidFill>
                  <a:schemeClr val="bg1"/>
                </a:solidFill>
                <a:latin typeface="Arial" pitchFamily="34" charset="0"/>
                <a:cs typeface="Arial" pitchFamily="34" charset="0"/>
              </a:defRPr>
            </a:lvl9pPr>
          </a:lstStyle>
          <a:p>
            <a:pPr algn="ctr">
              <a:lnSpc>
                <a:spcPct val="70000"/>
              </a:lnSpc>
            </a:pPr>
            <a:r>
              <a:rPr lang="pl-PL" altLang="pl-PL" sz="2000" i="1" dirty="0" smtClean="0">
                <a:solidFill>
                  <a:srgbClr val="CC3300"/>
                </a:solidFill>
              </a:rPr>
              <a:t>STANDARDIZATION DOCUMENTS RELATED TO DEFENCE</a:t>
            </a:r>
            <a:endParaRPr lang="pl-PL" altLang="pl-PL" sz="2000" i="1" dirty="0">
              <a:solidFill>
                <a:srgbClr val="CC3300"/>
              </a:solidFill>
            </a:endParaRPr>
          </a:p>
        </p:txBody>
      </p:sp>
    </p:spTree>
    <p:extLst>
      <p:ext uri="{BB962C8B-B14F-4D97-AF65-F5344CB8AC3E}">
        <p14:creationId xmlns:p14="http://schemas.microsoft.com/office/powerpoint/2010/main" val="1826271450"/>
      </p:ext>
    </p:extLst>
  </p:cSld>
  <p:clrMapOvr>
    <a:masterClrMapping/>
  </p:clrMapOvr>
  <p:transition spd="slow">
    <p:cover dir="l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5"/>
          <p:cNvSpPr txBox="1">
            <a:spLocks noChangeArrowheads="1"/>
          </p:cNvSpPr>
          <p:nvPr/>
        </p:nvSpPr>
        <p:spPr bwMode="auto">
          <a:xfrm>
            <a:off x="457200" y="682764"/>
            <a:ext cx="80645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bg1"/>
                </a:solidFill>
                <a:latin typeface="Arial" pitchFamily="34" charset="0"/>
                <a:cs typeface="Arial" pitchFamily="34" charset="0"/>
              </a:defRPr>
            </a:lvl1pPr>
            <a:lvl2pPr marL="742950" indent="-285750" eaLnBrk="0" hangingPunct="0">
              <a:defRPr sz="1600" b="1">
                <a:solidFill>
                  <a:schemeClr val="bg1"/>
                </a:solidFill>
                <a:latin typeface="Arial" pitchFamily="34" charset="0"/>
                <a:cs typeface="Arial" pitchFamily="34" charset="0"/>
              </a:defRPr>
            </a:lvl2pPr>
            <a:lvl3pPr marL="1143000" indent="-228600" eaLnBrk="0" hangingPunct="0">
              <a:defRPr sz="1600" b="1">
                <a:solidFill>
                  <a:schemeClr val="bg1"/>
                </a:solidFill>
                <a:latin typeface="Arial" pitchFamily="34" charset="0"/>
                <a:cs typeface="Arial" pitchFamily="34" charset="0"/>
              </a:defRPr>
            </a:lvl3pPr>
            <a:lvl4pPr marL="1600200" indent="-228600" eaLnBrk="0" hangingPunct="0">
              <a:defRPr sz="1600" b="1">
                <a:solidFill>
                  <a:schemeClr val="bg1"/>
                </a:solidFill>
                <a:latin typeface="Arial" pitchFamily="34" charset="0"/>
                <a:cs typeface="Arial" pitchFamily="34" charset="0"/>
              </a:defRPr>
            </a:lvl4pPr>
            <a:lvl5pPr marL="2057400" indent="-228600" eaLnBrk="0" hangingPunct="0">
              <a:defRPr sz="16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600" b="1">
                <a:solidFill>
                  <a:schemeClr val="bg1"/>
                </a:solidFill>
                <a:latin typeface="Arial" pitchFamily="34" charset="0"/>
                <a:cs typeface="Arial" pitchFamily="34" charset="0"/>
              </a:defRPr>
            </a:lvl9pPr>
          </a:lstStyle>
          <a:p>
            <a:pPr algn="ctr" eaLnBrk="1" hangingPunct="1"/>
            <a:r>
              <a:rPr lang="pl-PL" altLang="pl-PL" sz="1800" i="1" dirty="0" smtClean="0">
                <a:solidFill>
                  <a:srgbClr val="C00000"/>
                </a:solidFill>
              </a:rPr>
              <a:t>MINISTER OF NATIONAL DEFENCE DECISION</a:t>
            </a:r>
          </a:p>
          <a:p>
            <a:pPr algn="ctr" eaLnBrk="1" hangingPunct="1"/>
            <a:r>
              <a:rPr lang="pl-PL" altLang="pl-PL" sz="1800" i="1" dirty="0" smtClean="0">
                <a:solidFill>
                  <a:srgbClr val="C00000"/>
                </a:solidFill>
              </a:rPr>
              <a:t> ON FOUNDATION AND ORGANIZATION OF STANDARDIZATION SERVICE</a:t>
            </a:r>
            <a:r>
              <a:rPr lang="pl-PL" altLang="pl-PL" i="1" dirty="0" smtClean="0">
                <a:solidFill>
                  <a:prstClr val="black"/>
                </a:solidFill>
              </a:rPr>
              <a:t/>
            </a:r>
            <a:br>
              <a:rPr lang="pl-PL" altLang="pl-PL" i="1" dirty="0" smtClean="0">
                <a:solidFill>
                  <a:prstClr val="black"/>
                </a:solidFill>
              </a:rPr>
            </a:br>
            <a:r>
              <a:rPr lang="pl-PL" altLang="pl-PL" i="1" dirty="0" smtClean="0">
                <a:solidFill>
                  <a:prstClr val="black"/>
                </a:solidFill>
              </a:rPr>
              <a:t>21 </a:t>
            </a:r>
            <a:r>
              <a:rPr lang="pl-PL" altLang="pl-PL" i="1" dirty="0" err="1" smtClean="0">
                <a:solidFill>
                  <a:prstClr val="black"/>
                </a:solidFill>
              </a:rPr>
              <a:t>Oct</a:t>
            </a:r>
            <a:r>
              <a:rPr lang="pl-PL" altLang="pl-PL" i="1" dirty="0" smtClean="0">
                <a:solidFill>
                  <a:prstClr val="black"/>
                </a:solidFill>
              </a:rPr>
              <a:t> 2011 (</a:t>
            </a:r>
            <a:r>
              <a:rPr lang="pl-PL" altLang="pl-PL" i="1" dirty="0" err="1" smtClean="0">
                <a:solidFill>
                  <a:prstClr val="black"/>
                </a:solidFill>
              </a:rPr>
              <a:t>current</a:t>
            </a:r>
            <a:r>
              <a:rPr lang="pl-PL" altLang="pl-PL" i="1" dirty="0" smtClean="0">
                <a:solidFill>
                  <a:prstClr val="black"/>
                </a:solidFill>
              </a:rPr>
              <a:t>)  </a:t>
            </a:r>
          </a:p>
        </p:txBody>
      </p:sp>
      <p:grpSp>
        <p:nvGrpSpPr>
          <p:cNvPr id="26627" name="Grupa 1"/>
          <p:cNvGrpSpPr>
            <a:grpSpLocks/>
          </p:cNvGrpSpPr>
          <p:nvPr/>
        </p:nvGrpSpPr>
        <p:grpSpPr bwMode="auto">
          <a:xfrm>
            <a:off x="179388" y="2022475"/>
            <a:ext cx="8964612" cy="4643438"/>
            <a:chOff x="179512" y="2022182"/>
            <a:chExt cx="8964488" cy="4642947"/>
          </a:xfrm>
        </p:grpSpPr>
        <p:sp>
          <p:nvSpPr>
            <p:cNvPr id="7" name="Nawias klamrowy otwierający 6"/>
            <p:cNvSpPr/>
            <p:nvPr/>
          </p:nvSpPr>
          <p:spPr>
            <a:xfrm>
              <a:off x="1782865" y="2022182"/>
              <a:ext cx="647691" cy="2061945"/>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pl-PL">
                <a:solidFill>
                  <a:prstClr val="black"/>
                </a:solidFill>
              </a:endParaRPr>
            </a:p>
          </p:txBody>
        </p:sp>
        <p:sp>
          <p:nvSpPr>
            <p:cNvPr id="26629" name="pole tekstowe 7"/>
            <p:cNvSpPr txBox="1">
              <a:spLocks noChangeArrowheads="1"/>
            </p:cNvSpPr>
            <p:nvPr/>
          </p:nvSpPr>
          <p:spPr bwMode="auto">
            <a:xfrm>
              <a:off x="2594440" y="2022182"/>
              <a:ext cx="654956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bg1"/>
                  </a:solidFill>
                  <a:latin typeface="Arial" pitchFamily="34" charset="0"/>
                  <a:cs typeface="Arial" pitchFamily="34" charset="0"/>
                </a:defRPr>
              </a:lvl1pPr>
              <a:lvl2pPr marL="742950" indent="-285750" eaLnBrk="0" hangingPunct="0">
                <a:defRPr sz="1600" b="1">
                  <a:solidFill>
                    <a:schemeClr val="bg1"/>
                  </a:solidFill>
                  <a:latin typeface="Arial" pitchFamily="34" charset="0"/>
                  <a:cs typeface="Arial" pitchFamily="34" charset="0"/>
                </a:defRPr>
              </a:lvl2pPr>
              <a:lvl3pPr marL="1143000" indent="-228600" eaLnBrk="0" hangingPunct="0">
                <a:defRPr sz="1600" b="1">
                  <a:solidFill>
                    <a:schemeClr val="bg1"/>
                  </a:solidFill>
                  <a:latin typeface="Arial" pitchFamily="34" charset="0"/>
                  <a:cs typeface="Arial" pitchFamily="34" charset="0"/>
                </a:defRPr>
              </a:lvl3pPr>
              <a:lvl4pPr marL="1600200" indent="-228600" eaLnBrk="0" hangingPunct="0">
                <a:defRPr sz="1600" b="1">
                  <a:solidFill>
                    <a:schemeClr val="bg1"/>
                  </a:solidFill>
                  <a:latin typeface="Arial" pitchFamily="34" charset="0"/>
                  <a:cs typeface="Arial" pitchFamily="34" charset="0"/>
                </a:defRPr>
              </a:lvl4pPr>
              <a:lvl5pPr marL="2057400" indent="-228600" eaLnBrk="0" hangingPunct="0">
                <a:defRPr sz="16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600" b="1">
                  <a:solidFill>
                    <a:schemeClr val="bg1"/>
                  </a:solidFill>
                  <a:latin typeface="Arial" pitchFamily="34" charset="0"/>
                  <a:cs typeface="Arial" pitchFamily="34" charset="0"/>
                </a:defRPr>
              </a:lvl9pPr>
            </a:lstStyle>
            <a:p>
              <a:pPr eaLnBrk="1" hangingPunct="1"/>
              <a:r>
                <a:rPr lang="pl-PL" altLang="pl-PL" sz="1400" i="1" smtClean="0">
                  <a:solidFill>
                    <a:srgbClr val="C00000"/>
                  </a:solidFill>
                  <a:latin typeface="Comic Sans MS" pitchFamily="66" charset="0"/>
                </a:rPr>
                <a:t>COMPOSITION OF STANDARDIZATION SERVICE;</a:t>
              </a:r>
            </a:p>
            <a:p>
              <a:pPr eaLnBrk="1" hangingPunct="1"/>
              <a:endParaRPr lang="pl-PL" altLang="pl-PL" sz="1400" i="1" smtClean="0">
                <a:solidFill>
                  <a:srgbClr val="C00000"/>
                </a:solidFill>
                <a:latin typeface="Comic Sans MS" pitchFamily="66" charset="0"/>
              </a:endParaRPr>
            </a:p>
            <a:p>
              <a:pPr eaLnBrk="1" hangingPunct="1"/>
              <a:r>
                <a:rPr lang="pl-PL" altLang="pl-PL" sz="1400" i="1" smtClean="0">
                  <a:solidFill>
                    <a:srgbClr val="C00000"/>
                  </a:solidFill>
                  <a:latin typeface="Comic Sans MS" pitchFamily="66" charset="0"/>
                </a:rPr>
                <a:t>CENTRAL ROLE OF WCNJiK;</a:t>
              </a:r>
            </a:p>
            <a:p>
              <a:pPr eaLnBrk="1" hangingPunct="1"/>
              <a:endParaRPr lang="pl-PL" altLang="pl-PL" sz="1400" i="1" smtClean="0">
                <a:solidFill>
                  <a:srgbClr val="C00000"/>
                </a:solidFill>
                <a:latin typeface="Comic Sans MS" pitchFamily="66" charset="0"/>
              </a:endParaRPr>
            </a:p>
            <a:p>
              <a:pPr eaLnBrk="1" hangingPunct="1"/>
              <a:r>
                <a:rPr lang="pl-PL" altLang="pl-PL" sz="1400" i="1" smtClean="0">
                  <a:solidFill>
                    <a:srgbClr val="C00000"/>
                  </a:solidFill>
                  <a:latin typeface="Comic Sans MS" pitchFamily="66" charset="0"/>
                </a:rPr>
                <a:t>WCNJiK TASKS (STANDARDIZATION, QUALITY ASSURANCE, CODIFICATION);</a:t>
              </a:r>
            </a:p>
            <a:p>
              <a:pPr eaLnBrk="1" hangingPunct="1"/>
              <a:endParaRPr lang="pl-PL" altLang="pl-PL" sz="1400" i="1" smtClean="0">
                <a:solidFill>
                  <a:srgbClr val="C00000"/>
                </a:solidFill>
                <a:latin typeface="Comic Sans MS" pitchFamily="66" charset="0"/>
              </a:endParaRPr>
            </a:p>
            <a:p>
              <a:pPr eaLnBrk="1" hangingPunct="1"/>
              <a:r>
                <a:rPr lang="pl-PL" altLang="pl-PL" sz="1400" i="1" smtClean="0">
                  <a:solidFill>
                    <a:srgbClr val="C00000"/>
                  </a:solidFill>
                  <a:latin typeface="Comic Sans MS" pitchFamily="66" charset="0"/>
                </a:rPr>
                <a:t>FOUNDATION, TASKS AND COMPOSITION OF MILITARY COMMITTEE FOR STANDARDIZATION;</a:t>
              </a:r>
            </a:p>
            <a:p>
              <a:pPr eaLnBrk="1" hangingPunct="1"/>
              <a:endParaRPr lang="pl-PL" altLang="pl-PL" sz="1400" i="1" smtClean="0">
                <a:solidFill>
                  <a:srgbClr val="C00000"/>
                </a:solidFill>
                <a:latin typeface="Comic Sans MS" pitchFamily="66" charset="0"/>
              </a:endParaRPr>
            </a:p>
          </p:txBody>
        </p:sp>
        <p:pic>
          <p:nvPicPr>
            <p:cNvPr id="26630" name="Obraz 4"/>
            <p:cNvPicPr>
              <a:picLocks noChangeAspect="1"/>
            </p:cNvPicPr>
            <p:nvPr/>
          </p:nvPicPr>
          <p:blipFill>
            <a:blip r:embed="rId2">
              <a:extLst>
                <a:ext uri="{28A0092B-C50C-407E-A947-70E740481C1C}">
                  <a14:useLocalDpi xmlns:a14="http://schemas.microsoft.com/office/drawing/2010/main" val="0"/>
                </a:ext>
              </a:extLst>
            </a:blip>
            <a:srcRect l="28555" t="11734" r="29111" b="16251"/>
            <a:stretch>
              <a:fillRect/>
            </a:stretch>
          </p:blipFill>
          <p:spPr bwMode="auto">
            <a:xfrm>
              <a:off x="179512" y="2022182"/>
              <a:ext cx="1587343" cy="216024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 name="Prostokąt zaokrąglony 8"/>
            <p:cNvSpPr/>
            <p:nvPr/>
          </p:nvSpPr>
          <p:spPr>
            <a:xfrm>
              <a:off x="1465369" y="4331751"/>
              <a:ext cx="6048291" cy="233337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l-PL" b="0" i="1" dirty="0">
                  <a:solidFill>
                    <a:prstClr val="black"/>
                  </a:solidFill>
                  <a:latin typeface="Arial" pitchFamily="34" charset="0"/>
                </a:rPr>
                <a:t>The </a:t>
              </a:r>
              <a:r>
                <a:rPr lang="pl-PL" b="0" i="1" dirty="0" err="1">
                  <a:solidFill>
                    <a:prstClr val="black"/>
                  </a:solidFill>
                  <a:latin typeface="Arial" pitchFamily="34" charset="0"/>
                </a:rPr>
                <a:t>standardization</a:t>
              </a:r>
              <a:r>
                <a:rPr lang="pl-PL" b="0" i="1" dirty="0">
                  <a:solidFill>
                    <a:prstClr val="black"/>
                  </a:solidFill>
                  <a:latin typeface="Arial" pitchFamily="34" charset="0"/>
                </a:rPr>
                <a:t> service </a:t>
              </a:r>
              <a:r>
                <a:rPr lang="pl-PL" b="0" i="1" dirty="0" err="1">
                  <a:solidFill>
                    <a:prstClr val="black"/>
                  </a:solidFill>
                  <a:latin typeface="Arial" pitchFamily="34" charset="0"/>
                </a:rPr>
                <a:t>activity</a:t>
              </a:r>
              <a:r>
                <a:rPr lang="pl-PL" b="0" i="1" dirty="0">
                  <a:solidFill>
                    <a:prstClr val="black"/>
                  </a:solidFill>
                  <a:latin typeface="Arial" pitchFamily="34" charset="0"/>
                </a:rPr>
                <a:t> </a:t>
              </a:r>
              <a:r>
                <a:rPr lang="pl-PL" b="0" i="1" dirty="0" err="1">
                  <a:solidFill>
                    <a:prstClr val="black"/>
                  </a:solidFill>
                  <a:latin typeface="Arial" pitchFamily="34" charset="0"/>
                </a:rPr>
                <a:t>shall</a:t>
              </a:r>
              <a:r>
                <a:rPr lang="pl-PL" b="0" i="1" dirty="0">
                  <a:solidFill>
                    <a:prstClr val="black"/>
                  </a:solidFill>
                  <a:latin typeface="Arial" pitchFamily="34" charset="0"/>
                </a:rPr>
                <a:t> be </a:t>
              </a:r>
              <a:r>
                <a:rPr lang="pl-PL" i="1" dirty="0" err="1">
                  <a:solidFill>
                    <a:prstClr val="black"/>
                  </a:solidFill>
                  <a:latin typeface="Arial" pitchFamily="34" charset="0"/>
                </a:rPr>
                <a:t>supervised</a:t>
              </a:r>
              <a:r>
                <a:rPr lang="pl-PL" b="0" i="1" dirty="0">
                  <a:solidFill>
                    <a:prstClr val="black"/>
                  </a:solidFill>
                  <a:latin typeface="Arial" pitchFamily="34" charset="0"/>
                </a:rPr>
                <a:t> by the MOD top </a:t>
              </a:r>
              <a:r>
                <a:rPr lang="pl-PL" i="1" dirty="0">
                  <a:solidFill>
                    <a:prstClr val="black"/>
                  </a:solidFill>
                  <a:latin typeface="Arial" pitchFamily="34" charset="0"/>
                </a:rPr>
                <a:t>manager </a:t>
              </a:r>
              <a:r>
                <a:rPr lang="pl-PL" i="1" dirty="0" err="1">
                  <a:solidFill>
                    <a:prstClr val="black"/>
                  </a:solidFill>
                  <a:latin typeface="Arial" pitchFamily="34" charset="0"/>
                </a:rPr>
                <a:t>proper</a:t>
              </a:r>
              <a:r>
                <a:rPr lang="pl-PL" i="1" dirty="0">
                  <a:solidFill>
                    <a:prstClr val="black"/>
                  </a:solidFill>
                  <a:latin typeface="Arial" pitchFamily="34" charset="0"/>
                </a:rPr>
                <a:t> for </a:t>
              </a:r>
              <a:r>
                <a:rPr lang="pl-PL" i="1" dirty="0" err="1">
                  <a:solidFill>
                    <a:prstClr val="black"/>
                  </a:solidFill>
                  <a:latin typeface="Arial" pitchFamily="34" charset="0"/>
                </a:rPr>
                <a:t>armament</a:t>
              </a:r>
              <a:r>
                <a:rPr lang="pl-PL" i="1" dirty="0">
                  <a:solidFill>
                    <a:prstClr val="black"/>
                  </a:solidFill>
                  <a:latin typeface="Arial" pitchFamily="34" charset="0"/>
                </a:rPr>
                <a:t> and </a:t>
              </a:r>
              <a:r>
                <a:rPr lang="pl-PL" i="1" dirty="0" err="1">
                  <a:solidFill>
                    <a:prstClr val="black"/>
                  </a:solidFill>
                  <a:latin typeface="Arial" pitchFamily="34" charset="0"/>
                </a:rPr>
                <a:t>modernization</a:t>
              </a:r>
              <a:r>
                <a:rPr lang="pl-PL" b="0" i="1" dirty="0">
                  <a:solidFill>
                    <a:prstClr val="black"/>
                  </a:solidFill>
                  <a:latin typeface="Arial" pitchFamily="34" charset="0"/>
                </a:rPr>
                <a:t> </a:t>
              </a:r>
              <a:r>
                <a:rPr lang="pl-PL" b="0" i="1" dirty="0" err="1">
                  <a:solidFill>
                    <a:prstClr val="black"/>
                  </a:solidFill>
                  <a:latin typeface="Arial" pitchFamily="34" charset="0"/>
                </a:rPr>
                <a:t>through</a:t>
              </a:r>
              <a:r>
                <a:rPr lang="pl-PL" b="0" i="1" dirty="0">
                  <a:solidFill>
                    <a:prstClr val="black"/>
                  </a:solidFill>
                  <a:latin typeface="Arial" pitchFamily="34" charset="0"/>
                </a:rPr>
                <a:t> </a:t>
              </a:r>
              <a:r>
                <a:rPr lang="pl-PL" b="0" i="1" dirty="0" err="1">
                  <a:solidFill>
                    <a:prstClr val="black"/>
                  </a:solidFill>
                  <a:latin typeface="Arial" pitchFamily="34" charset="0"/>
                </a:rPr>
                <a:t>Military</a:t>
              </a:r>
              <a:r>
                <a:rPr lang="pl-PL" b="0" i="1" dirty="0">
                  <a:solidFill>
                    <a:prstClr val="black"/>
                  </a:solidFill>
                  <a:latin typeface="Arial" pitchFamily="34" charset="0"/>
                </a:rPr>
                <a:t> Centre for </a:t>
              </a:r>
              <a:r>
                <a:rPr lang="pl-PL" b="0" i="1" dirty="0" err="1">
                  <a:solidFill>
                    <a:prstClr val="black"/>
                  </a:solidFill>
                  <a:latin typeface="Arial" pitchFamily="34" charset="0"/>
                </a:rPr>
                <a:t>Standardization</a:t>
              </a:r>
              <a:r>
                <a:rPr lang="pl-PL" b="0" i="1" dirty="0">
                  <a:solidFill>
                    <a:prstClr val="black"/>
                  </a:solidFill>
                  <a:latin typeface="Arial" pitchFamily="34" charset="0"/>
                </a:rPr>
                <a:t>, </a:t>
              </a:r>
              <a:r>
                <a:rPr lang="pl-PL" b="0" i="1" dirty="0" err="1">
                  <a:solidFill>
                    <a:prstClr val="black"/>
                  </a:solidFill>
                  <a:latin typeface="Arial" pitchFamily="34" charset="0"/>
                </a:rPr>
                <a:t>Quality</a:t>
              </a:r>
              <a:r>
                <a:rPr lang="pl-PL" b="0" i="1" dirty="0">
                  <a:solidFill>
                    <a:prstClr val="black"/>
                  </a:solidFill>
                  <a:latin typeface="Arial" pitchFamily="34" charset="0"/>
                </a:rPr>
                <a:t> and </a:t>
              </a:r>
              <a:r>
                <a:rPr lang="pl-PL" b="0" i="1" dirty="0" err="1">
                  <a:solidFill>
                    <a:prstClr val="black"/>
                  </a:solidFill>
                  <a:latin typeface="Arial" pitchFamily="34" charset="0"/>
                </a:rPr>
                <a:t>Codification</a:t>
              </a:r>
              <a:r>
                <a:rPr lang="pl-PL" b="0" i="1" dirty="0">
                  <a:solidFill>
                    <a:prstClr val="black"/>
                  </a:solidFill>
                  <a:latin typeface="Arial" pitchFamily="34" charset="0"/>
                </a:rPr>
                <a:t> </a:t>
              </a:r>
              <a:r>
                <a:rPr lang="pl-PL" b="0" i="1" dirty="0" err="1">
                  <a:solidFill>
                    <a:prstClr val="black"/>
                  </a:solidFill>
                  <a:latin typeface="Arial" pitchFamily="34" charset="0"/>
                </a:rPr>
                <a:t>directly</a:t>
              </a:r>
              <a:r>
                <a:rPr lang="pl-PL" b="0" i="1" dirty="0">
                  <a:solidFill>
                    <a:prstClr val="black"/>
                  </a:solidFill>
                  <a:latin typeface="Arial" pitchFamily="34" charset="0"/>
                </a:rPr>
                <a:t> </a:t>
              </a:r>
              <a:r>
                <a:rPr lang="pl-PL" b="0" i="1" dirty="0" err="1">
                  <a:solidFill>
                    <a:prstClr val="black"/>
                  </a:solidFill>
                  <a:latin typeface="Arial" pitchFamily="34" charset="0"/>
                </a:rPr>
                <a:t>subordinate</a:t>
              </a:r>
              <a:r>
                <a:rPr lang="pl-PL" b="0" i="1" dirty="0">
                  <a:solidFill>
                    <a:prstClr val="black"/>
                  </a:solidFill>
                  <a:latin typeface="Arial" pitchFamily="34" charset="0"/>
                </a:rPr>
                <a:t> to </a:t>
              </a:r>
              <a:r>
                <a:rPr lang="pl-PL" b="0" i="1" dirty="0" err="1">
                  <a:solidFill>
                    <a:prstClr val="black"/>
                  </a:solidFill>
                  <a:latin typeface="Arial" pitchFamily="34" charset="0"/>
                </a:rPr>
                <a:t>him</a:t>
              </a:r>
              <a:r>
                <a:rPr lang="pl-PL" b="0" i="1" dirty="0">
                  <a:solidFill>
                    <a:prstClr val="black"/>
                  </a:solidFill>
                  <a:latin typeface="Arial" pitchFamily="34" charset="0"/>
                </a:rPr>
                <a:t>.</a:t>
              </a:r>
            </a:p>
            <a:p>
              <a:pPr>
                <a:defRPr/>
              </a:pPr>
              <a:endParaRPr lang="pl-PL" b="0" i="1" dirty="0">
                <a:solidFill>
                  <a:prstClr val="black"/>
                </a:solidFill>
                <a:latin typeface="Arial" pitchFamily="34" charset="0"/>
              </a:endParaRPr>
            </a:p>
            <a:p>
              <a:pPr>
                <a:defRPr/>
              </a:pPr>
              <a:r>
                <a:rPr lang="pl-PL" b="0" i="1" dirty="0" err="1">
                  <a:solidFill>
                    <a:prstClr val="black"/>
                  </a:solidFill>
                  <a:latin typeface="Arial" pitchFamily="34" charset="0"/>
                </a:rPr>
                <a:t>Standardization</a:t>
              </a:r>
              <a:r>
                <a:rPr lang="pl-PL" b="0" i="1" dirty="0">
                  <a:solidFill>
                    <a:prstClr val="black"/>
                  </a:solidFill>
                  <a:latin typeface="Arial" pitchFamily="34" charset="0"/>
                </a:rPr>
                <a:t> </a:t>
              </a:r>
              <a:r>
                <a:rPr lang="pl-PL" b="0" i="1" dirty="0" smtClean="0">
                  <a:solidFill>
                    <a:prstClr val="black"/>
                  </a:solidFill>
                  <a:latin typeface="Arial" pitchFamily="34" charset="0"/>
                </a:rPr>
                <a:t>service </a:t>
              </a:r>
              <a:r>
                <a:rPr lang="pl-PL" b="0" i="1" dirty="0" err="1">
                  <a:solidFill>
                    <a:prstClr val="black"/>
                  </a:solidFill>
                  <a:latin typeface="Arial" pitchFamily="34" charset="0"/>
                </a:rPr>
                <a:t>shall</a:t>
              </a:r>
              <a:r>
                <a:rPr lang="pl-PL" b="0" i="1" dirty="0">
                  <a:solidFill>
                    <a:prstClr val="black"/>
                  </a:solidFill>
                  <a:latin typeface="Arial" pitchFamily="34" charset="0"/>
                </a:rPr>
                <a:t> </a:t>
              </a:r>
              <a:r>
                <a:rPr lang="pl-PL" b="0" i="1" dirty="0" err="1">
                  <a:solidFill>
                    <a:prstClr val="black"/>
                  </a:solidFill>
                  <a:latin typeface="Arial" pitchFamily="34" charset="0"/>
                </a:rPr>
                <a:t>conduct</a:t>
              </a:r>
              <a:r>
                <a:rPr lang="pl-PL" b="0" i="1" dirty="0">
                  <a:solidFill>
                    <a:prstClr val="black"/>
                  </a:solidFill>
                  <a:latin typeface="Arial" pitchFamily="34" charset="0"/>
                </a:rPr>
                <a:t> the </a:t>
              </a:r>
              <a:r>
                <a:rPr lang="pl-PL" b="0" i="1" dirty="0" err="1">
                  <a:solidFill>
                    <a:prstClr val="black"/>
                  </a:solidFill>
                  <a:latin typeface="Arial" pitchFamily="34" charset="0"/>
                </a:rPr>
                <a:t>standardization</a:t>
              </a:r>
              <a:r>
                <a:rPr lang="pl-PL" b="0" i="1" dirty="0">
                  <a:solidFill>
                    <a:prstClr val="black"/>
                  </a:solidFill>
                  <a:latin typeface="Arial" pitchFamily="34" charset="0"/>
                </a:rPr>
                <a:t> </a:t>
              </a:r>
              <a:r>
                <a:rPr lang="pl-PL" b="0" i="1" dirty="0" err="1">
                  <a:solidFill>
                    <a:prstClr val="black"/>
                  </a:solidFill>
                  <a:latin typeface="Arial" pitchFamily="34" charset="0"/>
                </a:rPr>
                <a:t>activity</a:t>
              </a:r>
              <a:r>
                <a:rPr lang="pl-PL" b="0" i="1" dirty="0">
                  <a:solidFill>
                    <a:prstClr val="black"/>
                  </a:solidFill>
                  <a:latin typeface="Arial" pitchFamily="34" charset="0"/>
                </a:rPr>
                <a:t> </a:t>
              </a:r>
              <a:r>
                <a:rPr lang="pl-PL" b="0" i="1" dirty="0" err="1">
                  <a:solidFill>
                    <a:prstClr val="black"/>
                  </a:solidFill>
                  <a:latin typeface="Arial" pitchFamily="34" charset="0"/>
                </a:rPr>
                <a:t>related</a:t>
              </a:r>
              <a:r>
                <a:rPr lang="pl-PL" b="0" i="1" dirty="0">
                  <a:solidFill>
                    <a:prstClr val="black"/>
                  </a:solidFill>
                  <a:latin typeface="Arial" pitchFamily="34" charset="0"/>
                </a:rPr>
                <a:t> to </a:t>
              </a:r>
              <a:r>
                <a:rPr lang="pl-PL" b="0" i="1" dirty="0" err="1">
                  <a:solidFill>
                    <a:prstClr val="black"/>
                  </a:solidFill>
                  <a:latin typeface="Arial" pitchFamily="34" charset="0"/>
                </a:rPr>
                <a:t>State’s</a:t>
              </a:r>
              <a:r>
                <a:rPr lang="pl-PL" b="0" i="1" dirty="0">
                  <a:solidFill>
                    <a:prstClr val="black"/>
                  </a:solidFill>
                  <a:latin typeface="Arial" pitchFamily="34" charset="0"/>
                </a:rPr>
                <a:t> </a:t>
              </a:r>
              <a:r>
                <a:rPr lang="pl-PL" b="0" i="1" dirty="0" err="1">
                  <a:solidFill>
                    <a:prstClr val="black"/>
                  </a:solidFill>
                  <a:latin typeface="Arial" pitchFamily="34" charset="0"/>
                </a:rPr>
                <a:t>defence</a:t>
              </a:r>
              <a:r>
                <a:rPr lang="pl-PL" b="0" i="1" dirty="0">
                  <a:solidFill>
                    <a:prstClr val="black"/>
                  </a:solidFill>
                  <a:latin typeface="Arial" pitchFamily="34" charset="0"/>
                </a:rPr>
                <a:t> and </a:t>
              </a:r>
              <a:r>
                <a:rPr lang="pl-PL" b="0" i="1" dirty="0" err="1">
                  <a:solidFill>
                    <a:prstClr val="black"/>
                  </a:solidFill>
                  <a:latin typeface="Arial" pitchFamily="34" charset="0"/>
                </a:rPr>
                <a:t>security</a:t>
              </a:r>
              <a:r>
                <a:rPr lang="pl-PL" b="0" i="1" dirty="0">
                  <a:solidFill>
                    <a:prstClr val="black"/>
                  </a:solidFill>
                  <a:latin typeface="Arial" pitchFamily="34" charset="0"/>
                </a:rPr>
                <a:t> (...).</a:t>
              </a:r>
            </a:p>
          </p:txBody>
        </p:sp>
      </p:grpSp>
    </p:spTree>
    <p:extLst>
      <p:ext uri="{BB962C8B-B14F-4D97-AF65-F5344CB8AC3E}">
        <p14:creationId xmlns:p14="http://schemas.microsoft.com/office/powerpoint/2010/main" val="2940349021"/>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474270" y="725864"/>
            <a:ext cx="8299904" cy="5099901"/>
          </a:xfrm>
          <a:prstGeom prst="roundRect">
            <a:avLst/>
          </a:prstGeom>
          <a:solidFill>
            <a:schemeClr val="bg1"/>
          </a:solidFill>
          <a:ln w="1587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285750" indent="-285750" algn="l">
              <a:spcBef>
                <a:spcPct val="50000"/>
              </a:spcBef>
              <a:buFont typeface="Courier New" panose="02070309020205020404" pitchFamily="49" charset="0"/>
              <a:buChar char="o"/>
              <a:defRPr>
                <a:solidFill>
                  <a:schemeClr val="accent2">
                    <a:lumMod val="20000"/>
                    <a:lumOff val="80000"/>
                  </a:schemeClr>
                </a:solidFill>
                <a:latin typeface="+mn-lt"/>
                <a:cs typeface="+mn-cs"/>
              </a:defRPr>
            </a:lvl1pPr>
            <a:lvl2pPr marL="742950" lvl="1" indent="-285750" algn="l">
              <a:buFont typeface="Wingdings" panose="05000000000000000000" pitchFamily="2" charset="2"/>
              <a:buChar char="§"/>
              <a:defRPr>
                <a:solidFill>
                  <a:schemeClr val="accent3">
                    <a:lumMod val="60000"/>
                    <a:lumOff val="40000"/>
                  </a:schemeClr>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285750" marR="0" lvl="0" indent="-285750" algn="l" defTabSz="914400" eaLnBrk="0" fontAlgn="base" latinLnBrk="0" hangingPunct="0">
              <a:lnSpc>
                <a:spcPct val="100000"/>
              </a:lnSpc>
              <a:spcBef>
                <a:spcPct val="50000"/>
              </a:spcBef>
              <a:spcAft>
                <a:spcPct val="0"/>
              </a:spcAft>
              <a:buClrTx/>
              <a:buSzTx/>
              <a:buFont typeface="Courier New" panose="02070309020205020404" pitchFamily="49" charset="0"/>
              <a:buChar char="o"/>
              <a:tabLst/>
              <a:defRPr/>
            </a:pPr>
            <a:r>
              <a:rPr kumimoji="0" lang="en-GB" altLang="pl-PL" sz="1800" b="1" i="0" u="none" strike="noStrike" kern="0" cap="none" spc="0" normalizeH="0" baseline="0" noProof="0" dirty="0" smtClean="0">
                <a:ln>
                  <a:noFill/>
                </a:ln>
                <a:solidFill>
                  <a:schemeClr val="tx1"/>
                </a:solidFill>
                <a:effectLst/>
                <a:uLnTx/>
                <a:uFillTx/>
                <a:latin typeface="Franklin Gothic Book"/>
              </a:rPr>
              <a:t>Standardization service’s task</a:t>
            </a:r>
            <a:r>
              <a:rPr lang="en-GB" altLang="pl-PL" sz="1800" kern="0" dirty="0" smtClean="0">
                <a:solidFill>
                  <a:schemeClr val="tx1"/>
                </a:solidFill>
                <a:latin typeface="Franklin Gothic Book"/>
              </a:rPr>
              <a:t>s are conducted by</a:t>
            </a:r>
            <a:r>
              <a:rPr kumimoji="0" lang="en-GB" altLang="pl-PL" sz="1800" b="1" i="0" u="none" strike="noStrike" kern="0" cap="none" spc="0" normalizeH="0" baseline="0" noProof="0" dirty="0" smtClean="0">
                <a:ln>
                  <a:noFill/>
                </a:ln>
                <a:solidFill>
                  <a:schemeClr val="tx1"/>
                </a:solidFill>
                <a:effectLst/>
                <a:uLnTx/>
                <a:uFillTx/>
                <a:latin typeface="Franklin Gothic Book"/>
              </a:rPr>
              <a:t>:</a:t>
            </a:r>
          </a:p>
          <a:p>
            <a:pPr marL="712788" marR="0" lvl="0" indent="-285750" algn="l" defTabSz="914400" eaLnBrk="0" fontAlgn="base" latinLnBrk="0" hangingPunct="0">
              <a:lnSpc>
                <a:spcPct val="100000"/>
              </a:lnSpc>
              <a:spcBef>
                <a:spcPct val="50000"/>
              </a:spcBef>
              <a:spcAft>
                <a:spcPct val="0"/>
              </a:spcAft>
              <a:buClrTx/>
              <a:buSzTx/>
              <a:buFont typeface="Wingdings" panose="05000000000000000000" pitchFamily="2" charset="2"/>
              <a:buChar char="§"/>
              <a:tabLst/>
              <a:defRPr/>
            </a:pPr>
            <a:r>
              <a:rPr kumimoji="0" lang="en-GB" altLang="pl-PL" b="1" i="0" u="none" strike="noStrike" kern="0" cap="none" spc="0" normalizeH="0" baseline="0" noProof="0" dirty="0" smtClean="0">
                <a:ln>
                  <a:noFill/>
                </a:ln>
                <a:solidFill>
                  <a:schemeClr val="accent2">
                    <a:lumMod val="75000"/>
                  </a:schemeClr>
                </a:solidFill>
                <a:effectLst/>
                <a:uLnTx/>
                <a:uFillTx/>
                <a:latin typeface="Franklin Gothic Book"/>
              </a:rPr>
              <a:t>Military Centre for </a:t>
            </a:r>
            <a:r>
              <a:rPr lang="en-GB" altLang="pl-PL" kern="0" dirty="0" smtClean="0">
                <a:solidFill>
                  <a:schemeClr val="accent2">
                    <a:lumMod val="75000"/>
                  </a:schemeClr>
                </a:solidFill>
                <a:latin typeface="Franklin Gothic Book"/>
              </a:rPr>
              <a:t>S</a:t>
            </a:r>
            <a:r>
              <a:rPr kumimoji="0" lang="en-GB" altLang="pl-PL" b="1" i="0" u="none" strike="noStrike" kern="0" cap="none" spc="0" normalizeH="0" baseline="0" noProof="0" dirty="0" err="1" smtClean="0">
                <a:ln>
                  <a:noFill/>
                </a:ln>
                <a:solidFill>
                  <a:schemeClr val="accent2">
                    <a:lumMod val="75000"/>
                  </a:schemeClr>
                </a:solidFill>
                <a:effectLst/>
                <a:uLnTx/>
                <a:uFillTx/>
                <a:latin typeface="Franklin Gothic Book"/>
              </a:rPr>
              <a:t>tandardization</a:t>
            </a:r>
            <a:r>
              <a:rPr kumimoji="0" lang="en-GB" altLang="pl-PL" b="1" i="0" u="none" strike="noStrike" kern="0" cap="none" spc="0" normalizeH="0" baseline="0" noProof="0" dirty="0" smtClean="0">
                <a:ln>
                  <a:noFill/>
                </a:ln>
                <a:solidFill>
                  <a:schemeClr val="accent2">
                    <a:lumMod val="75000"/>
                  </a:schemeClr>
                </a:solidFill>
                <a:effectLst/>
                <a:uLnTx/>
                <a:uFillTx/>
                <a:latin typeface="Franklin Gothic Book"/>
              </a:rPr>
              <a:t>, </a:t>
            </a:r>
            <a:r>
              <a:rPr lang="en-GB" altLang="pl-PL" kern="0" dirty="0" smtClean="0">
                <a:solidFill>
                  <a:schemeClr val="accent2">
                    <a:lumMod val="75000"/>
                  </a:schemeClr>
                </a:solidFill>
                <a:latin typeface="Franklin Gothic Book"/>
              </a:rPr>
              <a:t>Q</a:t>
            </a:r>
            <a:r>
              <a:rPr kumimoji="0" lang="en-GB" altLang="pl-PL" b="1" i="0" u="none" strike="noStrike" kern="0" cap="none" spc="0" normalizeH="0" baseline="0" noProof="0" dirty="0" err="1" smtClean="0">
                <a:ln>
                  <a:noFill/>
                </a:ln>
                <a:solidFill>
                  <a:schemeClr val="accent2">
                    <a:lumMod val="75000"/>
                  </a:schemeClr>
                </a:solidFill>
                <a:effectLst/>
                <a:uLnTx/>
                <a:uFillTx/>
                <a:latin typeface="Franklin Gothic Book"/>
              </a:rPr>
              <a:t>uality</a:t>
            </a:r>
            <a:r>
              <a:rPr kumimoji="0" lang="en-GB" altLang="pl-PL" b="1" i="0" u="none" strike="noStrike" kern="0" cap="none" spc="0" normalizeH="0" baseline="0" noProof="0" dirty="0" smtClean="0">
                <a:ln>
                  <a:noFill/>
                </a:ln>
                <a:solidFill>
                  <a:schemeClr val="accent2">
                    <a:lumMod val="75000"/>
                  </a:schemeClr>
                </a:solidFill>
                <a:effectLst/>
                <a:uLnTx/>
                <a:uFillTx/>
                <a:latin typeface="Franklin Gothic Book"/>
              </a:rPr>
              <a:t> and Codification</a:t>
            </a:r>
            <a:r>
              <a:rPr kumimoji="0" lang="en-GB" altLang="pl-PL" b="1" i="0" u="none" strike="noStrike" kern="0" cap="none" spc="0" normalizeH="0" noProof="0" dirty="0" smtClean="0">
                <a:ln>
                  <a:noFill/>
                </a:ln>
                <a:solidFill>
                  <a:schemeClr val="accent2">
                    <a:lumMod val="75000"/>
                  </a:schemeClr>
                </a:solidFill>
                <a:effectLst/>
                <a:uLnTx/>
                <a:uFillTx/>
                <a:latin typeface="Franklin Gothic Book"/>
              </a:rPr>
              <a:t> </a:t>
            </a:r>
            <a:r>
              <a:rPr kumimoji="0" lang="en-GB" altLang="pl-PL" b="1" i="0" u="none" strike="noStrike" kern="0" cap="none" spc="0" normalizeH="0" baseline="0" noProof="0" dirty="0" smtClean="0">
                <a:ln>
                  <a:noFill/>
                </a:ln>
                <a:solidFill>
                  <a:schemeClr val="accent2">
                    <a:lumMod val="75000"/>
                  </a:schemeClr>
                </a:solidFill>
                <a:effectLst/>
                <a:uLnTx/>
                <a:uFillTx/>
                <a:latin typeface="Franklin Gothic Book"/>
              </a:rPr>
              <a:t>(WCNJiK)</a:t>
            </a:r>
          </a:p>
          <a:p>
            <a:pPr marL="712788" marR="0" lvl="0" indent="-285750" algn="l" defTabSz="914400" eaLnBrk="0" fontAlgn="base" latinLnBrk="0" hangingPunct="0">
              <a:lnSpc>
                <a:spcPct val="100000"/>
              </a:lnSpc>
              <a:spcBef>
                <a:spcPct val="50000"/>
              </a:spcBef>
              <a:spcAft>
                <a:spcPct val="0"/>
              </a:spcAft>
              <a:buClrTx/>
              <a:buSzTx/>
              <a:buFont typeface="Wingdings" panose="05000000000000000000" pitchFamily="2" charset="2"/>
              <a:buChar char="§"/>
              <a:tabLst/>
              <a:defRPr/>
            </a:pPr>
            <a:r>
              <a:rPr kumimoji="0" lang="pl-PL" altLang="pl-PL" b="1" i="0" u="none" strike="noStrike" kern="0" cap="none" spc="0" normalizeH="0" baseline="0" noProof="0" dirty="0" err="1" smtClean="0">
                <a:ln>
                  <a:noFill/>
                </a:ln>
                <a:solidFill>
                  <a:schemeClr val="accent2">
                    <a:lumMod val="75000"/>
                  </a:schemeClr>
                </a:solidFill>
                <a:effectLst/>
                <a:uLnTx/>
                <a:uFillTx/>
                <a:latin typeface="Franklin Gothic Book"/>
              </a:rPr>
              <a:t>Military</a:t>
            </a:r>
            <a:r>
              <a:rPr kumimoji="0" lang="pl-PL" altLang="pl-PL" b="1" i="0" u="none" strike="noStrike" kern="0" cap="none" spc="0" normalizeH="0" baseline="0" noProof="0" dirty="0" smtClean="0">
                <a:ln>
                  <a:noFill/>
                </a:ln>
                <a:solidFill>
                  <a:schemeClr val="accent2">
                    <a:lumMod val="75000"/>
                  </a:schemeClr>
                </a:solidFill>
                <a:effectLst/>
                <a:uLnTx/>
                <a:uFillTx/>
                <a:latin typeface="Franklin Gothic Book"/>
              </a:rPr>
              <a:t> </a:t>
            </a:r>
            <a:r>
              <a:rPr kumimoji="0" lang="pl-PL" altLang="pl-PL" b="1" i="0" u="none" strike="noStrike" kern="0" cap="none" spc="0" normalizeH="0" baseline="0" noProof="0" dirty="0" err="1" smtClean="0">
                <a:ln>
                  <a:noFill/>
                </a:ln>
                <a:solidFill>
                  <a:schemeClr val="accent2">
                    <a:lumMod val="75000"/>
                  </a:schemeClr>
                </a:solidFill>
                <a:effectLst/>
                <a:uLnTx/>
                <a:uFillTx/>
                <a:latin typeface="Franklin Gothic Book"/>
              </a:rPr>
              <a:t>Standardization</a:t>
            </a:r>
            <a:r>
              <a:rPr kumimoji="0" lang="pl-PL" altLang="pl-PL" b="1" i="0" u="none" strike="noStrike" kern="0" cap="none" spc="0" normalizeH="0" baseline="0" noProof="0" dirty="0" smtClean="0">
                <a:ln>
                  <a:noFill/>
                </a:ln>
                <a:solidFill>
                  <a:schemeClr val="accent2">
                    <a:lumMod val="75000"/>
                  </a:schemeClr>
                </a:solidFill>
                <a:effectLst/>
                <a:uLnTx/>
                <a:uFillTx/>
                <a:latin typeface="Franklin Gothic Book"/>
              </a:rPr>
              <a:t> </a:t>
            </a:r>
            <a:r>
              <a:rPr kumimoji="0" lang="pl-PL" altLang="pl-PL" b="1" i="0" u="none" strike="noStrike" kern="0" cap="none" spc="0" normalizeH="0" baseline="0" noProof="0" dirty="0" err="1" smtClean="0">
                <a:ln>
                  <a:noFill/>
                </a:ln>
                <a:solidFill>
                  <a:schemeClr val="accent2">
                    <a:lumMod val="75000"/>
                  </a:schemeClr>
                </a:solidFill>
                <a:effectLst/>
                <a:uLnTx/>
                <a:uFillTx/>
                <a:latin typeface="Franklin Gothic Book"/>
              </a:rPr>
              <a:t>Committee</a:t>
            </a:r>
            <a:r>
              <a:rPr kumimoji="0" lang="pl-PL" altLang="pl-PL" b="1" i="0" u="none" strike="noStrike" kern="0" cap="none" spc="0" normalizeH="0" baseline="0" noProof="0" dirty="0" smtClean="0">
                <a:ln>
                  <a:noFill/>
                </a:ln>
                <a:solidFill>
                  <a:schemeClr val="accent2">
                    <a:lumMod val="75000"/>
                  </a:schemeClr>
                </a:solidFill>
                <a:effectLst/>
                <a:uLnTx/>
                <a:uFillTx/>
                <a:latin typeface="Franklin Gothic Book"/>
              </a:rPr>
              <a:t> (WKN)</a:t>
            </a:r>
            <a:endParaRPr kumimoji="0" lang="en-GB" altLang="pl-PL" b="1" i="0" u="none" strike="noStrike" kern="0" cap="none" spc="0" normalizeH="0" baseline="0" noProof="0" dirty="0" smtClean="0">
              <a:ln>
                <a:noFill/>
              </a:ln>
              <a:solidFill>
                <a:schemeClr val="accent2">
                  <a:lumMod val="75000"/>
                </a:schemeClr>
              </a:solidFill>
              <a:effectLst/>
              <a:uLnTx/>
              <a:uFillTx/>
              <a:latin typeface="Franklin Gothic Book"/>
            </a:endParaRPr>
          </a:p>
          <a:p>
            <a:pPr marL="712788" marR="0" lvl="0" indent="-285750" algn="l" defTabSz="914400" eaLnBrk="0" fontAlgn="base" latinLnBrk="0" hangingPunct="0">
              <a:lnSpc>
                <a:spcPct val="100000"/>
              </a:lnSpc>
              <a:spcBef>
                <a:spcPct val="50000"/>
              </a:spcBef>
              <a:spcAft>
                <a:spcPct val="0"/>
              </a:spcAft>
              <a:buClrTx/>
              <a:buSzTx/>
              <a:buFont typeface="Wingdings" panose="05000000000000000000" pitchFamily="2" charset="2"/>
              <a:buChar char="§"/>
              <a:tabLst/>
              <a:defRPr/>
            </a:pPr>
            <a:r>
              <a:rPr kumimoji="0" lang="pl-PL" altLang="pl-PL" b="1" i="0" u="none" strike="noStrike" kern="0" cap="none" spc="0" normalizeH="0" baseline="0" noProof="0" dirty="0" smtClean="0">
                <a:ln>
                  <a:noFill/>
                </a:ln>
                <a:solidFill>
                  <a:schemeClr val="accent2">
                    <a:lumMod val="75000"/>
                  </a:schemeClr>
                </a:solidFill>
                <a:effectLst/>
                <a:uLnTx/>
                <a:uFillTx/>
                <a:latin typeface="Franklin Gothic Book"/>
              </a:rPr>
              <a:t>Logistics </a:t>
            </a:r>
            <a:r>
              <a:rPr lang="pl-PL" altLang="pl-PL" kern="0" dirty="0">
                <a:solidFill>
                  <a:schemeClr val="accent2">
                    <a:lumMod val="75000"/>
                  </a:schemeClr>
                </a:solidFill>
                <a:latin typeface="Franklin Gothic Book"/>
              </a:rPr>
              <a:t>s</a:t>
            </a:r>
            <a:r>
              <a:rPr kumimoji="0" lang="pl-PL" altLang="pl-PL" b="1" i="0" u="none" strike="noStrike" kern="0" cap="none" spc="0" normalizeH="0" baseline="0" noProof="0" dirty="0" err="1" smtClean="0">
                <a:ln>
                  <a:noFill/>
                </a:ln>
                <a:solidFill>
                  <a:schemeClr val="accent2">
                    <a:lumMod val="75000"/>
                  </a:schemeClr>
                </a:solidFill>
                <a:effectLst/>
                <a:uLnTx/>
                <a:uFillTx/>
                <a:latin typeface="Franklin Gothic Book"/>
              </a:rPr>
              <a:t>tandardization</a:t>
            </a:r>
            <a:r>
              <a:rPr kumimoji="0" lang="pl-PL" altLang="pl-PL" b="1" i="0" u="none" strike="noStrike" kern="0" cap="none" spc="0" normalizeH="0" baseline="0" noProof="0" dirty="0" smtClean="0">
                <a:ln>
                  <a:noFill/>
                </a:ln>
                <a:solidFill>
                  <a:schemeClr val="accent2">
                    <a:lumMod val="75000"/>
                  </a:schemeClr>
                </a:solidFill>
                <a:effectLst/>
                <a:uLnTx/>
                <a:uFillTx/>
                <a:latin typeface="Franklin Gothic Book"/>
              </a:rPr>
              <a:t> </a:t>
            </a:r>
            <a:r>
              <a:rPr kumimoji="0" lang="pl-PL" altLang="pl-PL" b="1" i="0" u="none" strike="noStrike" kern="0" cap="none" spc="0" normalizeH="0" baseline="0" noProof="0" dirty="0" err="1" smtClean="0">
                <a:ln>
                  <a:noFill/>
                </a:ln>
                <a:solidFill>
                  <a:schemeClr val="accent2">
                    <a:lumMod val="75000"/>
                  </a:schemeClr>
                </a:solidFill>
                <a:effectLst/>
                <a:uLnTx/>
                <a:uFillTx/>
                <a:latin typeface="Franklin Gothic Book"/>
              </a:rPr>
              <a:t>Section</a:t>
            </a:r>
            <a:r>
              <a:rPr kumimoji="0" lang="pl-PL" altLang="pl-PL" b="1" i="0" u="none" strike="noStrike" kern="0" cap="none" spc="0" normalizeH="0" baseline="0" noProof="0" dirty="0" smtClean="0">
                <a:ln>
                  <a:noFill/>
                </a:ln>
                <a:solidFill>
                  <a:schemeClr val="accent2">
                    <a:lumMod val="75000"/>
                  </a:schemeClr>
                </a:solidFill>
                <a:effectLst/>
                <a:uLnTx/>
                <a:uFillTx/>
                <a:latin typeface="Franklin Gothic Book"/>
              </a:rPr>
              <a:t> in AF General</a:t>
            </a:r>
            <a:r>
              <a:rPr kumimoji="0" lang="pl-PL" altLang="pl-PL" b="1" i="0" u="none" strike="noStrike" kern="0" cap="none" spc="0" normalizeH="0" noProof="0" dirty="0" smtClean="0">
                <a:ln>
                  <a:noFill/>
                </a:ln>
                <a:solidFill>
                  <a:schemeClr val="accent2">
                    <a:lumMod val="75000"/>
                  </a:schemeClr>
                </a:solidFill>
                <a:effectLst/>
                <a:uLnTx/>
                <a:uFillTx/>
                <a:latin typeface="Franklin Gothic Book"/>
              </a:rPr>
              <a:t> Staff </a:t>
            </a:r>
          </a:p>
          <a:p>
            <a:pPr marL="712788" marR="0" lvl="0" indent="-285750" algn="l" defTabSz="914400" eaLnBrk="0" fontAlgn="base" latinLnBrk="0" hangingPunct="0">
              <a:lnSpc>
                <a:spcPct val="100000"/>
              </a:lnSpc>
              <a:spcBef>
                <a:spcPct val="50000"/>
              </a:spcBef>
              <a:spcAft>
                <a:spcPct val="0"/>
              </a:spcAft>
              <a:buClrTx/>
              <a:buSzTx/>
              <a:buFont typeface="Wingdings" panose="05000000000000000000" pitchFamily="2" charset="2"/>
              <a:buChar char="§"/>
              <a:tabLst/>
              <a:defRPr/>
            </a:pPr>
            <a:r>
              <a:rPr lang="pl-PL" altLang="pl-PL" b="1" kern="0" dirty="0" err="1" smtClean="0">
                <a:solidFill>
                  <a:schemeClr val="accent2">
                    <a:lumMod val="75000"/>
                  </a:schemeClr>
                </a:solidFill>
                <a:latin typeface="Franklin Gothic Book"/>
              </a:rPr>
              <a:t>Standardization</a:t>
            </a:r>
            <a:r>
              <a:rPr lang="pl-PL" altLang="pl-PL" b="1" kern="0" dirty="0" smtClean="0">
                <a:solidFill>
                  <a:schemeClr val="accent2">
                    <a:lumMod val="75000"/>
                  </a:schemeClr>
                </a:solidFill>
                <a:latin typeface="Franklin Gothic Book"/>
              </a:rPr>
              <a:t> </a:t>
            </a:r>
            <a:r>
              <a:rPr lang="pl-PL" altLang="pl-PL" b="1" kern="0" dirty="0" err="1" smtClean="0">
                <a:solidFill>
                  <a:schemeClr val="accent2">
                    <a:lumMod val="75000"/>
                  </a:schemeClr>
                </a:solidFill>
                <a:latin typeface="Franklin Gothic Book"/>
              </a:rPr>
              <a:t>Section</a:t>
            </a:r>
            <a:r>
              <a:rPr lang="pl-PL" altLang="pl-PL" b="1" kern="0" dirty="0" smtClean="0">
                <a:solidFill>
                  <a:schemeClr val="accent2">
                    <a:lumMod val="75000"/>
                  </a:schemeClr>
                </a:solidFill>
                <a:latin typeface="Franklin Gothic Book"/>
              </a:rPr>
              <a:t> in AF General </a:t>
            </a:r>
            <a:r>
              <a:rPr lang="pl-PL" altLang="pl-PL" b="1" kern="0" dirty="0" err="1" smtClean="0">
                <a:solidFill>
                  <a:schemeClr val="accent2">
                    <a:lumMod val="75000"/>
                  </a:schemeClr>
                </a:solidFill>
                <a:latin typeface="Franklin Gothic Book"/>
              </a:rPr>
              <a:t>Command</a:t>
            </a:r>
            <a:endParaRPr kumimoji="0" lang="en-GB" altLang="pl-PL" b="1" i="0" u="none" strike="noStrike" kern="0" cap="none" spc="0" normalizeH="0" baseline="0" noProof="0" dirty="0" smtClean="0">
              <a:ln>
                <a:noFill/>
              </a:ln>
              <a:solidFill>
                <a:schemeClr val="accent2">
                  <a:lumMod val="75000"/>
                </a:schemeClr>
              </a:solidFill>
              <a:effectLst/>
              <a:uLnTx/>
              <a:uFillTx/>
              <a:latin typeface="Franklin Gothic Book"/>
            </a:endParaRPr>
          </a:p>
          <a:p>
            <a:pPr marL="712788" marR="0" lvl="0" indent="-285750" algn="l" defTabSz="914400" eaLnBrk="0" fontAlgn="base" latinLnBrk="0" hangingPunct="0">
              <a:lnSpc>
                <a:spcPct val="100000"/>
              </a:lnSpc>
              <a:spcBef>
                <a:spcPct val="50000"/>
              </a:spcBef>
              <a:spcAft>
                <a:spcPct val="0"/>
              </a:spcAft>
              <a:buClrTx/>
              <a:buSzTx/>
              <a:buFont typeface="Wingdings" panose="05000000000000000000" pitchFamily="2" charset="2"/>
              <a:buChar char="§"/>
              <a:tabLst/>
              <a:defRPr/>
            </a:pPr>
            <a:r>
              <a:rPr kumimoji="0" lang="pl-PL" altLang="pl-PL" b="1" i="0" u="none" strike="noStrike" kern="0" cap="none" spc="0" normalizeH="0" baseline="0" noProof="0" dirty="0" err="1" smtClean="0">
                <a:ln>
                  <a:noFill/>
                </a:ln>
                <a:solidFill>
                  <a:schemeClr val="accent2">
                    <a:lumMod val="75000"/>
                  </a:schemeClr>
                </a:solidFill>
                <a:effectLst/>
                <a:uLnTx/>
                <a:uFillTx/>
                <a:latin typeface="Franklin Gothic Book"/>
              </a:rPr>
              <a:t>Teams</a:t>
            </a:r>
            <a:r>
              <a:rPr kumimoji="0" lang="pl-PL" altLang="pl-PL" b="1" i="0" u="none" strike="noStrike" kern="0" cap="none" spc="0" normalizeH="0" baseline="0" noProof="0" dirty="0" smtClean="0">
                <a:ln>
                  <a:noFill/>
                </a:ln>
                <a:solidFill>
                  <a:schemeClr val="accent2">
                    <a:lumMod val="75000"/>
                  </a:schemeClr>
                </a:solidFill>
                <a:effectLst/>
                <a:uLnTx/>
                <a:uFillTx/>
                <a:latin typeface="Franklin Gothic Book"/>
              </a:rPr>
              <a:t>/</a:t>
            </a:r>
            <a:r>
              <a:rPr kumimoji="0" lang="pl-PL" altLang="pl-PL" b="1" i="0" u="none" strike="noStrike" kern="0" cap="none" spc="0" normalizeH="0" baseline="0" noProof="0" dirty="0" err="1" smtClean="0">
                <a:ln>
                  <a:noFill/>
                </a:ln>
                <a:solidFill>
                  <a:schemeClr val="accent2">
                    <a:lumMod val="75000"/>
                  </a:schemeClr>
                </a:solidFill>
                <a:effectLst/>
                <a:uLnTx/>
                <a:uFillTx/>
                <a:latin typeface="Franklin Gothic Book"/>
              </a:rPr>
              <a:t>PoCs</a:t>
            </a:r>
            <a:r>
              <a:rPr kumimoji="0" lang="pl-PL" altLang="pl-PL" b="1" i="0" u="none" strike="noStrike" kern="0" cap="none" spc="0" normalizeH="0" noProof="0" dirty="0" smtClean="0">
                <a:ln>
                  <a:noFill/>
                </a:ln>
                <a:solidFill>
                  <a:schemeClr val="accent2">
                    <a:lumMod val="75000"/>
                  </a:schemeClr>
                </a:solidFill>
                <a:effectLst/>
                <a:uLnTx/>
                <a:uFillTx/>
                <a:latin typeface="Franklin Gothic Book"/>
              </a:rPr>
              <a:t> </a:t>
            </a:r>
            <a:r>
              <a:rPr kumimoji="0" lang="pl-PL" altLang="pl-PL" b="1" i="0" u="none" strike="noStrike" kern="0" cap="none" spc="0" normalizeH="0" noProof="0" dirty="0" err="1" smtClean="0">
                <a:ln>
                  <a:noFill/>
                </a:ln>
                <a:solidFill>
                  <a:schemeClr val="accent2">
                    <a:lumMod val="75000"/>
                  </a:schemeClr>
                </a:solidFill>
                <a:effectLst/>
                <a:uLnTx/>
                <a:uFillTx/>
                <a:latin typeface="Franklin Gothic Book"/>
              </a:rPr>
              <a:t>within</a:t>
            </a:r>
            <a:r>
              <a:rPr kumimoji="0" lang="pl-PL" altLang="pl-PL" b="1" i="0" u="none" strike="noStrike" kern="0" cap="none" spc="0" normalizeH="0" noProof="0" dirty="0" smtClean="0">
                <a:ln>
                  <a:noFill/>
                </a:ln>
                <a:solidFill>
                  <a:schemeClr val="accent2">
                    <a:lumMod val="75000"/>
                  </a:schemeClr>
                </a:solidFill>
                <a:effectLst/>
                <a:uLnTx/>
                <a:uFillTx/>
                <a:latin typeface="Franklin Gothic Book"/>
              </a:rPr>
              <a:t> </a:t>
            </a:r>
            <a:r>
              <a:rPr kumimoji="0" lang="pl-PL" altLang="pl-PL" b="1" i="0" u="none" strike="noStrike" kern="0" cap="none" spc="0" normalizeH="0" noProof="0" dirty="0" err="1" smtClean="0">
                <a:ln>
                  <a:noFill/>
                </a:ln>
                <a:solidFill>
                  <a:schemeClr val="accent2">
                    <a:lumMod val="75000"/>
                  </a:schemeClr>
                </a:solidFill>
                <a:effectLst/>
                <a:uLnTx/>
                <a:uFillTx/>
                <a:latin typeface="Franklin Gothic Book"/>
              </a:rPr>
              <a:t>Inspectorates</a:t>
            </a:r>
            <a:r>
              <a:rPr kumimoji="0" lang="pl-PL" altLang="pl-PL" b="1" i="0" u="none" strike="noStrike" kern="0" cap="none" spc="0" normalizeH="0" noProof="0" dirty="0" smtClean="0">
                <a:ln>
                  <a:noFill/>
                </a:ln>
                <a:solidFill>
                  <a:schemeClr val="accent2">
                    <a:lumMod val="75000"/>
                  </a:schemeClr>
                </a:solidFill>
                <a:effectLst/>
                <a:uLnTx/>
                <a:uFillTx/>
                <a:latin typeface="Franklin Gothic Book"/>
              </a:rPr>
              <a:t> – AF </a:t>
            </a:r>
            <a:r>
              <a:rPr kumimoji="0" lang="pl-PL" altLang="pl-PL" b="1" i="0" u="none" strike="noStrike" kern="0" cap="none" spc="0" normalizeH="0" noProof="0" dirty="0" err="1" smtClean="0">
                <a:ln>
                  <a:noFill/>
                </a:ln>
                <a:solidFill>
                  <a:schemeClr val="accent2">
                    <a:lumMod val="75000"/>
                  </a:schemeClr>
                </a:solidFill>
                <a:effectLst/>
                <a:uLnTx/>
                <a:uFillTx/>
                <a:latin typeface="Franklin Gothic Book"/>
              </a:rPr>
              <a:t>Support</a:t>
            </a:r>
            <a:r>
              <a:rPr kumimoji="0" lang="pl-PL" altLang="pl-PL" b="1" i="0" u="none" strike="noStrike" kern="0" cap="none" spc="0" normalizeH="0" noProof="0" dirty="0" smtClean="0">
                <a:ln>
                  <a:noFill/>
                </a:ln>
                <a:solidFill>
                  <a:schemeClr val="accent2">
                    <a:lumMod val="75000"/>
                  </a:schemeClr>
                </a:solidFill>
                <a:effectLst/>
                <a:uLnTx/>
                <a:uFillTx/>
                <a:latin typeface="Franklin Gothic Book"/>
              </a:rPr>
              <a:t> </a:t>
            </a:r>
            <a:r>
              <a:rPr kumimoji="0" lang="pl-PL" altLang="pl-PL" b="1" i="0" u="none" strike="noStrike" kern="0" cap="none" spc="0" normalizeH="0" noProof="0" dirty="0" err="1" smtClean="0">
                <a:ln>
                  <a:noFill/>
                </a:ln>
                <a:solidFill>
                  <a:schemeClr val="accent2">
                    <a:lumMod val="75000"/>
                  </a:schemeClr>
                </a:solidFill>
                <a:effectLst/>
                <a:uLnTx/>
                <a:uFillTx/>
                <a:latin typeface="Franklin Gothic Book"/>
              </a:rPr>
              <a:t>Inpectorate</a:t>
            </a:r>
            <a:r>
              <a:rPr kumimoji="0" lang="pl-PL" altLang="pl-PL" b="1" i="0" u="none" strike="noStrike" kern="0" cap="none" spc="0" normalizeH="0" noProof="0" dirty="0" smtClean="0">
                <a:ln>
                  <a:noFill/>
                </a:ln>
                <a:solidFill>
                  <a:schemeClr val="accent2">
                    <a:lumMod val="75000"/>
                  </a:schemeClr>
                </a:solidFill>
                <a:effectLst/>
                <a:uLnTx/>
                <a:uFillTx/>
                <a:latin typeface="Franklin Gothic Book"/>
              </a:rPr>
              <a:t>, </a:t>
            </a:r>
            <a:r>
              <a:rPr kumimoji="0" lang="pl-PL" altLang="pl-PL" b="1" i="0" u="none" strike="noStrike" kern="0" cap="none" spc="0" normalizeH="0" noProof="0" dirty="0" err="1" smtClean="0">
                <a:ln>
                  <a:noFill/>
                </a:ln>
                <a:solidFill>
                  <a:schemeClr val="accent2">
                    <a:lumMod val="75000"/>
                  </a:schemeClr>
                </a:solidFill>
                <a:effectLst/>
                <a:uLnTx/>
                <a:uFillTx/>
                <a:latin typeface="Franklin Gothic Book"/>
              </a:rPr>
              <a:t>Health</a:t>
            </a:r>
            <a:r>
              <a:rPr kumimoji="0" lang="pl-PL" altLang="pl-PL" b="1" i="0" u="none" strike="noStrike" kern="0" cap="none" spc="0" normalizeH="0" noProof="0" dirty="0" smtClean="0">
                <a:ln>
                  <a:noFill/>
                </a:ln>
                <a:solidFill>
                  <a:schemeClr val="accent2">
                    <a:lumMod val="75000"/>
                  </a:schemeClr>
                </a:solidFill>
                <a:effectLst/>
                <a:uLnTx/>
                <a:uFillTx/>
                <a:latin typeface="Franklin Gothic Book"/>
              </a:rPr>
              <a:t> </a:t>
            </a:r>
            <a:r>
              <a:rPr kumimoji="0" lang="pl-PL" altLang="pl-PL" b="1" i="0" u="none" strike="noStrike" kern="0" cap="none" spc="0" normalizeH="0" noProof="0" dirty="0" err="1" smtClean="0">
                <a:ln>
                  <a:noFill/>
                </a:ln>
                <a:solidFill>
                  <a:schemeClr val="accent2">
                    <a:lumMod val="75000"/>
                  </a:schemeClr>
                </a:solidFill>
                <a:effectLst/>
                <a:uLnTx/>
                <a:uFillTx/>
                <a:latin typeface="Franklin Gothic Book"/>
              </a:rPr>
              <a:t>Department</a:t>
            </a:r>
            <a:r>
              <a:rPr kumimoji="0" lang="pl-PL" altLang="pl-PL" b="1" i="0" u="none" strike="noStrike" kern="0" cap="none" spc="0" normalizeH="0" noProof="0" dirty="0" smtClean="0">
                <a:ln>
                  <a:noFill/>
                </a:ln>
                <a:solidFill>
                  <a:schemeClr val="accent2">
                    <a:lumMod val="75000"/>
                  </a:schemeClr>
                </a:solidFill>
                <a:effectLst/>
                <a:uLnTx/>
                <a:uFillTx/>
                <a:latin typeface="Franklin Gothic Book"/>
              </a:rPr>
              <a:t>, </a:t>
            </a:r>
            <a:r>
              <a:rPr kumimoji="0" lang="pl-PL" altLang="pl-PL" b="1" i="0" u="none" strike="noStrike" kern="0" cap="none" spc="0" normalizeH="0" noProof="0" dirty="0" err="1" smtClean="0">
                <a:ln>
                  <a:noFill/>
                </a:ln>
                <a:solidFill>
                  <a:schemeClr val="accent2">
                    <a:lumMod val="75000"/>
                  </a:schemeClr>
                </a:solidFill>
                <a:effectLst/>
                <a:uLnTx/>
                <a:uFillTx/>
                <a:latin typeface="Franklin Gothic Book"/>
              </a:rPr>
              <a:t>Armament</a:t>
            </a:r>
            <a:r>
              <a:rPr kumimoji="0" lang="pl-PL" altLang="pl-PL" b="1" i="0" u="none" strike="noStrike" kern="0" cap="none" spc="0" normalizeH="0" noProof="0" dirty="0" smtClean="0">
                <a:ln>
                  <a:noFill/>
                </a:ln>
                <a:solidFill>
                  <a:schemeClr val="accent2">
                    <a:lumMod val="75000"/>
                  </a:schemeClr>
                </a:solidFill>
                <a:effectLst/>
                <a:uLnTx/>
                <a:uFillTx/>
                <a:latin typeface="Franklin Gothic Book"/>
              </a:rPr>
              <a:t> </a:t>
            </a:r>
            <a:r>
              <a:rPr kumimoji="0" lang="pl-PL" altLang="pl-PL" b="1" i="0" u="none" strike="noStrike" kern="0" cap="none" spc="0" normalizeH="0" noProof="0" dirty="0" err="1" smtClean="0">
                <a:ln>
                  <a:noFill/>
                </a:ln>
                <a:solidFill>
                  <a:schemeClr val="accent2">
                    <a:lumMod val="75000"/>
                  </a:schemeClr>
                </a:solidFill>
                <a:effectLst/>
                <a:uLnTx/>
                <a:uFillTx/>
                <a:latin typeface="Franklin Gothic Book"/>
              </a:rPr>
              <a:t>Inspectorate</a:t>
            </a:r>
            <a:endParaRPr kumimoji="0" lang="en-GB" altLang="pl-PL" b="1" i="0" u="none" strike="noStrike" kern="0" cap="none" spc="0" normalizeH="0" baseline="0" noProof="0" dirty="0" smtClean="0">
              <a:ln>
                <a:noFill/>
              </a:ln>
              <a:solidFill>
                <a:schemeClr val="accent2">
                  <a:lumMod val="75000"/>
                </a:schemeClr>
              </a:solidFill>
              <a:effectLst/>
              <a:uLnTx/>
              <a:uFillTx/>
              <a:latin typeface="Franklin Gothic Book"/>
            </a:endParaRPr>
          </a:p>
          <a:p>
            <a:pPr marL="712788" marR="0" lvl="0" indent="-285750" algn="l" defTabSz="914400" eaLnBrk="0" fontAlgn="base" latinLnBrk="0" hangingPunct="0">
              <a:lnSpc>
                <a:spcPct val="100000"/>
              </a:lnSpc>
              <a:spcBef>
                <a:spcPct val="50000"/>
              </a:spcBef>
              <a:spcAft>
                <a:spcPct val="0"/>
              </a:spcAft>
              <a:buClrTx/>
              <a:buSzTx/>
              <a:buFont typeface="Wingdings" panose="05000000000000000000" pitchFamily="2" charset="2"/>
              <a:buChar char="§"/>
              <a:tabLst/>
              <a:defRPr/>
            </a:pPr>
            <a:r>
              <a:rPr kumimoji="0" lang="pl-PL" altLang="pl-PL" b="1" i="0" u="none" strike="noStrike" kern="0" cap="none" spc="0" normalizeH="0" baseline="0" noProof="0" dirty="0" err="1" smtClean="0">
                <a:ln>
                  <a:noFill/>
                </a:ln>
                <a:solidFill>
                  <a:schemeClr val="accent2">
                    <a:lumMod val="75000"/>
                  </a:schemeClr>
                </a:solidFill>
                <a:effectLst/>
                <a:uLnTx/>
                <a:uFillTx/>
                <a:latin typeface="Franklin Gothic Book"/>
              </a:rPr>
              <a:t>Standardization</a:t>
            </a:r>
            <a:r>
              <a:rPr kumimoji="0" lang="pl-PL" altLang="pl-PL" b="1" i="0" u="none" strike="noStrike" kern="0" cap="none" spc="0" normalizeH="0" baseline="0" noProof="0" dirty="0" smtClean="0">
                <a:ln>
                  <a:noFill/>
                </a:ln>
                <a:solidFill>
                  <a:schemeClr val="accent2">
                    <a:lumMod val="75000"/>
                  </a:schemeClr>
                </a:solidFill>
                <a:effectLst/>
                <a:uLnTx/>
                <a:uFillTx/>
                <a:latin typeface="Franklin Gothic Book"/>
              </a:rPr>
              <a:t> </a:t>
            </a:r>
            <a:r>
              <a:rPr kumimoji="0" lang="pl-PL" altLang="pl-PL" b="1" i="0" u="none" strike="noStrike" kern="0" cap="none" spc="0" normalizeH="0" baseline="0" noProof="0" dirty="0" err="1" smtClean="0">
                <a:ln>
                  <a:noFill/>
                </a:ln>
                <a:solidFill>
                  <a:schemeClr val="accent2">
                    <a:lumMod val="75000"/>
                  </a:schemeClr>
                </a:solidFill>
                <a:effectLst/>
                <a:uLnTx/>
                <a:uFillTx/>
                <a:latin typeface="Franklin Gothic Book"/>
              </a:rPr>
              <a:t>Sections</a:t>
            </a:r>
            <a:r>
              <a:rPr kumimoji="0" lang="pl-PL" altLang="pl-PL" b="1" i="0" u="none" strike="noStrike" kern="0" cap="none" spc="0" normalizeH="0" noProof="0" dirty="0" smtClean="0">
                <a:ln>
                  <a:noFill/>
                </a:ln>
                <a:solidFill>
                  <a:schemeClr val="accent2">
                    <a:lumMod val="75000"/>
                  </a:schemeClr>
                </a:solidFill>
                <a:effectLst/>
                <a:uLnTx/>
                <a:uFillTx/>
                <a:latin typeface="Franklin Gothic Book"/>
              </a:rPr>
              <a:t> in R&amp;D </a:t>
            </a:r>
            <a:r>
              <a:rPr kumimoji="0" lang="pl-PL" altLang="pl-PL" b="1" i="0" u="none" strike="noStrike" kern="0" cap="none" spc="0" normalizeH="0" noProof="0" dirty="0" err="1" smtClean="0">
                <a:ln>
                  <a:noFill/>
                </a:ln>
                <a:solidFill>
                  <a:schemeClr val="accent2">
                    <a:lumMod val="75000"/>
                  </a:schemeClr>
                </a:solidFill>
                <a:effectLst/>
                <a:uLnTx/>
                <a:uFillTx/>
                <a:latin typeface="Franklin Gothic Book"/>
              </a:rPr>
              <a:t>Military</a:t>
            </a:r>
            <a:r>
              <a:rPr kumimoji="0" lang="pl-PL" altLang="pl-PL" b="1" i="0" u="none" strike="noStrike" kern="0" cap="none" spc="0" normalizeH="0" noProof="0" dirty="0" smtClean="0">
                <a:ln>
                  <a:noFill/>
                </a:ln>
                <a:solidFill>
                  <a:schemeClr val="accent2">
                    <a:lumMod val="75000"/>
                  </a:schemeClr>
                </a:solidFill>
                <a:effectLst/>
                <a:uLnTx/>
                <a:uFillTx/>
                <a:latin typeface="Franklin Gothic Book"/>
              </a:rPr>
              <a:t> </a:t>
            </a:r>
            <a:r>
              <a:rPr kumimoji="0" lang="pl-PL" altLang="pl-PL" b="1" i="0" u="none" strike="noStrike" kern="0" cap="none" spc="0" normalizeH="0" noProof="0" dirty="0" err="1" smtClean="0">
                <a:ln>
                  <a:noFill/>
                </a:ln>
                <a:solidFill>
                  <a:schemeClr val="accent2">
                    <a:lumMod val="75000"/>
                  </a:schemeClr>
                </a:solidFill>
                <a:effectLst/>
                <a:uLnTx/>
                <a:uFillTx/>
                <a:latin typeface="Franklin Gothic Book"/>
              </a:rPr>
              <a:t>Institutes</a:t>
            </a:r>
            <a:r>
              <a:rPr kumimoji="0" lang="pl-PL" altLang="pl-PL" b="1" i="0" u="none" strike="noStrike" kern="0" cap="none" spc="0" normalizeH="0" noProof="0" dirty="0" smtClean="0">
                <a:ln>
                  <a:noFill/>
                </a:ln>
                <a:solidFill>
                  <a:schemeClr val="accent2">
                    <a:lumMod val="75000"/>
                  </a:schemeClr>
                </a:solidFill>
                <a:effectLst/>
                <a:uLnTx/>
                <a:uFillTx/>
                <a:latin typeface="Franklin Gothic Book"/>
              </a:rPr>
              <a:t> – on the </a:t>
            </a:r>
            <a:r>
              <a:rPr kumimoji="0" lang="pl-PL" altLang="pl-PL" b="1" i="0" u="none" strike="noStrike" kern="0" cap="none" spc="0" normalizeH="0" noProof="0" dirty="0" err="1" smtClean="0">
                <a:ln>
                  <a:noFill/>
                </a:ln>
                <a:solidFill>
                  <a:schemeClr val="accent2">
                    <a:lumMod val="75000"/>
                  </a:schemeClr>
                </a:solidFill>
                <a:effectLst/>
                <a:uLnTx/>
                <a:uFillTx/>
                <a:latin typeface="Franklin Gothic Book"/>
              </a:rPr>
              <a:t>basis</a:t>
            </a:r>
            <a:r>
              <a:rPr kumimoji="0" lang="pl-PL" altLang="pl-PL" b="1" i="0" u="none" strike="noStrike" kern="0" cap="none" spc="0" normalizeH="0" noProof="0" dirty="0" smtClean="0">
                <a:ln>
                  <a:noFill/>
                </a:ln>
                <a:solidFill>
                  <a:schemeClr val="accent2">
                    <a:lumMod val="75000"/>
                  </a:schemeClr>
                </a:solidFill>
                <a:effectLst/>
                <a:uLnTx/>
                <a:uFillTx/>
                <a:latin typeface="Franklin Gothic Book"/>
              </a:rPr>
              <a:t> of </a:t>
            </a:r>
            <a:r>
              <a:rPr kumimoji="0" lang="pl-PL" altLang="pl-PL" b="1" i="0" u="none" strike="noStrike" kern="0" cap="none" spc="0" normalizeH="0" noProof="0" dirty="0" err="1" smtClean="0">
                <a:ln>
                  <a:noFill/>
                </a:ln>
                <a:solidFill>
                  <a:schemeClr val="accent2">
                    <a:lumMod val="75000"/>
                  </a:schemeClr>
                </a:solidFill>
                <a:effectLst/>
                <a:uLnTx/>
                <a:uFillTx/>
                <a:latin typeface="Franklin Gothic Book"/>
              </a:rPr>
              <a:t>contracts</a:t>
            </a:r>
            <a:r>
              <a:rPr kumimoji="0" lang="pl-PL" altLang="pl-PL" b="1" i="0" u="none" strike="noStrike" kern="0" cap="none" spc="0" normalizeH="0" noProof="0" dirty="0" smtClean="0">
                <a:ln>
                  <a:noFill/>
                </a:ln>
                <a:solidFill>
                  <a:schemeClr val="accent2">
                    <a:lumMod val="75000"/>
                  </a:schemeClr>
                </a:solidFill>
                <a:effectLst/>
                <a:uLnTx/>
                <a:uFillTx/>
                <a:latin typeface="Franklin Gothic Book"/>
              </a:rPr>
              <a:t> </a:t>
            </a:r>
            <a:r>
              <a:rPr kumimoji="0" lang="pl-PL" altLang="pl-PL" b="1" i="0" u="none" strike="noStrike" kern="0" cap="none" spc="0" normalizeH="0" noProof="0" dirty="0" err="1" smtClean="0">
                <a:ln>
                  <a:noFill/>
                </a:ln>
                <a:solidFill>
                  <a:schemeClr val="accent2">
                    <a:lumMod val="75000"/>
                  </a:schemeClr>
                </a:solidFill>
                <a:effectLst/>
                <a:uLnTx/>
                <a:uFillTx/>
                <a:latin typeface="Franklin Gothic Book"/>
              </a:rPr>
              <a:t>signed</a:t>
            </a:r>
            <a:r>
              <a:rPr kumimoji="0" lang="pl-PL" altLang="pl-PL" b="1" i="0" u="none" strike="noStrike" kern="0" cap="none" spc="0" normalizeH="0" noProof="0" dirty="0" smtClean="0">
                <a:ln>
                  <a:noFill/>
                </a:ln>
                <a:solidFill>
                  <a:schemeClr val="accent2">
                    <a:lumMod val="75000"/>
                  </a:schemeClr>
                </a:solidFill>
                <a:effectLst/>
                <a:uLnTx/>
                <a:uFillTx/>
                <a:latin typeface="Franklin Gothic Book"/>
              </a:rPr>
              <a:t> </a:t>
            </a:r>
            <a:r>
              <a:rPr kumimoji="0" lang="pl-PL" altLang="pl-PL" b="1" i="0" u="none" strike="noStrike" kern="0" cap="none" spc="0" normalizeH="0" noProof="0" dirty="0" err="1" smtClean="0">
                <a:ln>
                  <a:noFill/>
                </a:ln>
                <a:solidFill>
                  <a:schemeClr val="accent2">
                    <a:lumMod val="75000"/>
                  </a:schemeClr>
                </a:solidFill>
                <a:effectLst/>
                <a:uLnTx/>
                <a:uFillTx/>
                <a:latin typeface="Franklin Gothic Book"/>
              </a:rPr>
              <a:t>between</a:t>
            </a:r>
            <a:r>
              <a:rPr kumimoji="0" lang="pl-PL" altLang="pl-PL" b="1" i="0" u="none" strike="noStrike" kern="0" cap="none" spc="0" normalizeH="0" noProof="0" dirty="0" smtClean="0">
                <a:ln>
                  <a:noFill/>
                </a:ln>
                <a:solidFill>
                  <a:schemeClr val="accent2">
                    <a:lumMod val="75000"/>
                  </a:schemeClr>
                </a:solidFill>
                <a:effectLst/>
                <a:uLnTx/>
                <a:uFillTx/>
                <a:latin typeface="Franklin Gothic Book"/>
              </a:rPr>
              <a:t> tchem and WCNJiK</a:t>
            </a:r>
            <a:endParaRPr kumimoji="0" lang="en-GB" altLang="pl-PL" b="1" i="0" u="none" strike="noStrike" kern="0" cap="none" spc="0" normalizeH="0" baseline="0" noProof="0" dirty="0" smtClean="0">
              <a:ln>
                <a:noFill/>
              </a:ln>
              <a:solidFill>
                <a:schemeClr val="accent2">
                  <a:lumMod val="75000"/>
                </a:schemeClr>
              </a:solidFill>
              <a:effectLst/>
              <a:uLnTx/>
              <a:uFillTx/>
              <a:latin typeface="Franklin Gothic Book"/>
            </a:endParaRPr>
          </a:p>
          <a:p>
            <a:pPr marL="712788" eaLnBrk="0" hangingPunct="0">
              <a:buFont typeface="Wingdings" panose="05000000000000000000" pitchFamily="2" charset="2"/>
              <a:buChar char="§"/>
              <a:defRPr/>
            </a:pPr>
            <a:r>
              <a:rPr lang="pl-PL" kern="0" dirty="0">
                <a:solidFill>
                  <a:schemeClr val="accent2">
                    <a:lumMod val="75000"/>
                  </a:schemeClr>
                </a:solidFill>
                <a:latin typeface="Franklin Gothic Book"/>
              </a:rPr>
              <a:t>Technical </a:t>
            </a:r>
            <a:r>
              <a:rPr lang="pl-PL" kern="0" dirty="0" err="1">
                <a:solidFill>
                  <a:schemeClr val="accent2">
                    <a:lumMod val="75000"/>
                  </a:schemeClr>
                </a:solidFill>
                <a:latin typeface="Franklin Gothic Book"/>
              </a:rPr>
              <a:t>Committee</a:t>
            </a:r>
            <a:r>
              <a:rPr lang="pl-PL" kern="0" dirty="0">
                <a:solidFill>
                  <a:schemeClr val="accent2">
                    <a:lumMod val="75000"/>
                  </a:schemeClr>
                </a:solidFill>
                <a:latin typeface="Franklin Gothic Book"/>
              </a:rPr>
              <a:t> No. 176 on </a:t>
            </a:r>
            <a:r>
              <a:rPr lang="pl-PL" kern="0" dirty="0" err="1">
                <a:solidFill>
                  <a:schemeClr val="accent2">
                    <a:lumMod val="75000"/>
                  </a:schemeClr>
                </a:solidFill>
                <a:latin typeface="Franklin Gothic Book"/>
              </a:rPr>
              <a:t>military</a:t>
            </a:r>
            <a:r>
              <a:rPr lang="pl-PL" kern="0" dirty="0">
                <a:solidFill>
                  <a:schemeClr val="accent2">
                    <a:lumMod val="75000"/>
                  </a:schemeClr>
                </a:solidFill>
                <a:latin typeface="Franklin Gothic Book"/>
              </a:rPr>
              <a:t> </a:t>
            </a:r>
            <a:r>
              <a:rPr lang="pl-PL" kern="0" dirty="0" err="1">
                <a:solidFill>
                  <a:schemeClr val="accent2">
                    <a:lumMod val="75000"/>
                  </a:schemeClr>
                </a:solidFill>
                <a:latin typeface="Franklin Gothic Book"/>
              </a:rPr>
              <a:t>technology</a:t>
            </a:r>
            <a:r>
              <a:rPr lang="pl-PL" kern="0" dirty="0">
                <a:solidFill>
                  <a:schemeClr val="accent2">
                    <a:lumMod val="75000"/>
                  </a:schemeClr>
                </a:solidFill>
                <a:latin typeface="Franklin Gothic Book"/>
              </a:rPr>
              <a:t> and </a:t>
            </a:r>
            <a:r>
              <a:rPr lang="pl-PL" kern="0" dirty="0" err="1">
                <a:solidFill>
                  <a:schemeClr val="accent2">
                    <a:lumMod val="75000"/>
                  </a:schemeClr>
                </a:solidFill>
                <a:latin typeface="Franklin Gothic Book"/>
              </a:rPr>
              <a:t>supply</a:t>
            </a:r>
            <a:r>
              <a:rPr lang="pl-PL" kern="0" dirty="0">
                <a:solidFill>
                  <a:schemeClr val="accent2">
                    <a:lumMod val="75000"/>
                  </a:schemeClr>
                </a:solidFill>
                <a:latin typeface="Franklin Gothic Book"/>
              </a:rPr>
              <a:t> </a:t>
            </a:r>
            <a:br>
              <a:rPr lang="pl-PL" kern="0" dirty="0">
                <a:solidFill>
                  <a:schemeClr val="accent2">
                    <a:lumMod val="75000"/>
                  </a:schemeClr>
                </a:solidFill>
                <a:latin typeface="Franklin Gothic Book"/>
              </a:rPr>
            </a:br>
            <a:r>
              <a:rPr lang="pl-PL" kern="0" dirty="0">
                <a:solidFill>
                  <a:schemeClr val="accent2">
                    <a:lumMod val="75000"/>
                  </a:schemeClr>
                </a:solidFill>
                <a:latin typeface="Franklin Gothic Book"/>
              </a:rPr>
              <a:t>(KT 176</a:t>
            </a:r>
            <a:r>
              <a:rPr lang="pl-PL" kern="0" dirty="0" smtClean="0">
                <a:solidFill>
                  <a:schemeClr val="accent2">
                    <a:lumMod val="75000"/>
                  </a:schemeClr>
                </a:solidFill>
                <a:latin typeface="Franklin Gothic Book"/>
              </a:rPr>
              <a:t>) and </a:t>
            </a:r>
            <a:r>
              <a:rPr lang="pl-PL" kern="0" dirty="0" err="1" smtClean="0">
                <a:solidFill>
                  <a:schemeClr val="accent2">
                    <a:lumMod val="75000"/>
                  </a:schemeClr>
                </a:solidFill>
                <a:latin typeface="Franklin Gothic Book"/>
              </a:rPr>
              <a:t>its</a:t>
            </a:r>
            <a:r>
              <a:rPr lang="pl-PL" kern="0" dirty="0" smtClean="0">
                <a:solidFill>
                  <a:schemeClr val="accent2">
                    <a:lumMod val="75000"/>
                  </a:schemeClr>
                </a:solidFill>
                <a:latin typeface="Franklin Gothic Book"/>
              </a:rPr>
              <a:t> </a:t>
            </a:r>
            <a:r>
              <a:rPr lang="pl-PL" kern="0" dirty="0" err="1" smtClean="0">
                <a:solidFill>
                  <a:schemeClr val="accent2">
                    <a:lumMod val="75000"/>
                  </a:schemeClr>
                </a:solidFill>
                <a:latin typeface="Franklin Gothic Book"/>
              </a:rPr>
              <a:t>subcommittees</a:t>
            </a:r>
            <a:r>
              <a:rPr lang="pl-PL" kern="0" dirty="0" smtClean="0">
                <a:solidFill>
                  <a:schemeClr val="accent2">
                    <a:lumMod val="75000"/>
                  </a:schemeClr>
                </a:solidFill>
                <a:latin typeface="Franklin Gothic Book"/>
              </a:rPr>
              <a:t> </a:t>
            </a:r>
            <a:r>
              <a:rPr lang="pl-PL" kern="0" dirty="0" err="1" smtClean="0">
                <a:solidFill>
                  <a:schemeClr val="accent2">
                    <a:lumMod val="75000"/>
                  </a:schemeClr>
                </a:solidFill>
                <a:latin typeface="Franklin Gothic Book"/>
              </a:rPr>
              <a:t>within</a:t>
            </a:r>
            <a:r>
              <a:rPr lang="pl-PL" kern="0" dirty="0" smtClean="0">
                <a:solidFill>
                  <a:schemeClr val="accent2">
                    <a:lumMod val="75000"/>
                  </a:schemeClr>
                </a:solidFill>
                <a:latin typeface="Franklin Gothic Book"/>
              </a:rPr>
              <a:t> the </a:t>
            </a:r>
            <a:r>
              <a:rPr lang="pl-PL" kern="0" dirty="0" err="1" smtClean="0">
                <a:solidFill>
                  <a:schemeClr val="accent2">
                    <a:lumMod val="75000"/>
                  </a:schemeClr>
                </a:solidFill>
                <a:latin typeface="Franklin Gothic Book"/>
              </a:rPr>
              <a:t>scope</a:t>
            </a:r>
            <a:r>
              <a:rPr lang="pl-PL" kern="0" dirty="0" smtClean="0">
                <a:solidFill>
                  <a:schemeClr val="accent2">
                    <a:lumMod val="75000"/>
                  </a:schemeClr>
                </a:solidFill>
                <a:latin typeface="Franklin Gothic Book"/>
              </a:rPr>
              <a:t> of NO, PDNO and AB </a:t>
            </a:r>
            <a:r>
              <a:rPr lang="pl-PL" kern="0" dirty="0" err="1" smtClean="0">
                <a:solidFill>
                  <a:schemeClr val="accent2">
                    <a:lumMod val="75000"/>
                  </a:schemeClr>
                </a:solidFill>
                <a:latin typeface="Franklin Gothic Book"/>
              </a:rPr>
              <a:t>works</a:t>
            </a:r>
            <a:endParaRPr lang="pl-PL" kern="0" dirty="0">
              <a:solidFill>
                <a:schemeClr val="accent2">
                  <a:lumMod val="75000"/>
                </a:schemeClr>
              </a:solidFill>
              <a:latin typeface="Franklin Gothic Book"/>
            </a:endParaRPr>
          </a:p>
          <a:p>
            <a:pPr marL="285750" marR="0" lvl="0" indent="-285750" algn="l" defTabSz="914400" eaLnBrk="0" fontAlgn="base" latinLnBrk="0" hangingPunct="0">
              <a:lnSpc>
                <a:spcPct val="100000"/>
              </a:lnSpc>
              <a:spcBef>
                <a:spcPct val="50000"/>
              </a:spcBef>
              <a:spcAft>
                <a:spcPct val="0"/>
              </a:spcAft>
              <a:buClrTx/>
              <a:buSzTx/>
              <a:buFont typeface="Courier New" panose="02070309020205020404" pitchFamily="49" charset="0"/>
              <a:buChar char="o"/>
              <a:tabLst/>
              <a:defRPr/>
            </a:pPr>
            <a:r>
              <a:rPr kumimoji="0" lang="en-GB" altLang="pl-PL" sz="1800" b="1" i="0" u="none" strike="noStrike" kern="0" cap="none" spc="0" normalizeH="0" baseline="0" noProof="0" dirty="0" smtClean="0">
                <a:ln>
                  <a:noFill/>
                </a:ln>
                <a:solidFill>
                  <a:schemeClr val="tx1"/>
                </a:solidFill>
                <a:effectLst/>
                <a:uLnTx/>
                <a:uFillTx/>
                <a:latin typeface="Franklin Gothic Book"/>
              </a:rPr>
              <a:t>and: </a:t>
            </a:r>
            <a:r>
              <a:rPr lang="en-GB" altLang="pl-PL" sz="1800" kern="0" noProof="0" dirty="0" smtClean="0">
                <a:solidFill>
                  <a:schemeClr val="tx1"/>
                </a:solidFill>
                <a:latin typeface="Franklin Gothic Book"/>
              </a:rPr>
              <a:t>cells </a:t>
            </a:r>
            <a:r>
              <a:rPr lang="en-GB" altLang="pl-PL" sz="1800" kern="0" dirty="0" smtClean="0">
                <a:solidFill>
                  <a:schemeClr val="tx1"/>
                </a:solidFill>
                <a:latin typeface="Franklin Gothic Book"/>
              </a:rPr>
              <a:t>a</a:t>
            </a:r>
            <a:r>
              <a:rPr lang="pl-PL" altLang="pl-PL" sz="1800" kern="0" dirty="0">
                <a:solidFill>
                  <a:schemeClr val="tx1"/>
                </a:solidFill>
                <a:latin typeface="Franklin Gothic Book"/>
              </a:rPr>
              <a:t>n</a:t>
            </a:r>
            <a:r>
              <a:rPr lang="en-GB" altLang="pl-PL" sz="1800" kern="0" noProof="0" dirty="0" smtClean="0">
                <a:solidFill>
                  <a:schemeClr val="tx1"/>
                </a:solidFill>
                <a:latin typeface="Franklin Gothic Book"/>
              </a:rPr>
              <a:t>d </a:t>
            </a:r>
            <a:r>
              <a:rPr kumimoji="0" lang="en-GB" altLang="pl-PL" sz="1800" b="1" i="0" u="none" strike="noStrike" kern="0" cap="none" spc="0" normalizeH="0" baseline="0" noProof="0" dirty="0" smtClean="0">
                <a:ln>
                  <a:noFill/>
                </a:ln>
                <a:solidFill>
                  <a:schemeClr val="tx1"/>
                </a:solidFill>
                <a:effectLst/>
                <a:uLnTx/>
                <a:uFillTx/>
                <a:latin typeface="Franklin Gothic Book"/>
              </a:rPr>
              <a:t>organizational</a:t>
            </a:r>
            <a:r>
              <a:rPr kumimoji="0" lang="en-GB" altLang="pl-PL" sz="1800" b="1" i="0" u="none" strike="noStrike" kern="0" cap="none" spc="0" normalizeH="0" noProof="0" dirty="0" smtClean="0">
                <a:ln>
                  <a:noFill/>
                </a:ln>
                <a:solidFill>
                  <a:schemeClr val="tx1"/>
                </a:solidFill>
                <a:effectLst/>
                <a:uLnTx/>
                <a:uFillTx/>
                <a:latin typeface="Franklin Gothic Book"/>
              </a:rPr>
              <a:t> </a:t>
            </a:r>
            <a:r>
              <a:rPr kumimoji="0" lang="pl-PL" altLang="pl-PL" sz="1800" b="1" i="0" u="none" strike="noStrike" kern="0" cap="none" spc="0" normalizeH="0" noProof="0" dirty="0" err="1" smtClean="0">
                <a:ln>
                  <a:noFill/>
                </a:ln>
                <a:solidFill>
                  <a:schemeClr val="tx1"/>
                </a:solidFill>
                <a:effectLst/>
                <a:uLnTx/>
                <a:uFillTx/>
                <a:latin typeface="Franklin Gothic Book"/>
              </a:rPr>
              <a:t>units</a:t>
            </a:r>
            <a:r>
              <a:rPr kumimoji="0" lang="pl-PL" altLang="pl-PL" sz="1800" b="1" i="0" u="none" strike="noStrike" kern="0" cap="none" spc="0" normalizeH="0" noProof="0" dirty="0" smtClean="0">
                <a:ln>
                  <a:noFill/>
                </a:ln>
                <a:solidFill>
                  <a:schemeClr val="tx1"/>
                </a:solidFill>
                <a:effectLst/>
                <a:uLnTx/>
                <a:uFillTx/>
                <a:latin typeface="Franklin Gothic Book"/>
              </a:rPr>
              <a:t> </a:t>
            </a:r>
            <a:r>
              <a:rPr kumimoji="0" lang="en-GB" altLang="pl-PL" sz="1800" b="1" i="0" u="none" strike="noStrike" kern="0" cap="none" spc="0" normalizeH="0" noProof="0" dirty="0" smtClean="0">
                <a:ln>
                  <a:noFill/>
                </a:ln>
                <a:solidFill>
                  <a:schemeClr val="tx1"/>
                </a:solidFill>
                <a:effectLst/>
                <a:uLnTx/>
                <a:uFillTx/>
                <a:latin typeface="Franklin Gothic Book"/>
              </a:rPr>
              <a:t>of the Ministry of National Defence</a:t>
            </a:r>
            <a:r>
              <a:rPr kumimoji="0" lang="en-GB" altLang="pl-PL" sz="1800" b="1" i="0" u="none" strike="noStrike" kern="0" cap="none" spc="0" normalizeH="0" baseline="0" noProof="0" dirty="0" smtClean="0">
                <a:ln>
                  <a:noFill/>
                </a:ln>
                <a:solidFill>
                  <a:schemeClr val="tx1"/>
                </a:solidFill>
                <a:effectLst/>
                <a:uLnTx/>
                <a:uFillTx/>
                <a:latin typeface="Franklin Gothic Book"/>
              </a:rPr>
              <a:t>, particularly: </a:t>
            </a:r>
            <a:r>
              <a:rPr lang="en-GB" altLang="pl-PL" sz="1800" kern="0" dirty="0" smtClean="0">
                <a:solidFill>
                  <a:schemeClr val="tx1"/>
                </a:solidFill>
                <a:latin typeface="Franklin Gothic Book"/>
              </a:rPr>
              <a:t>acquirers</a:t>
            </a:r>
            <a:r>
              <a:rPr kumimoji="0" lang="en-GB" altLang="pl-PL" sz="1800" b="1" i="0" u="none" strike="noStrike" kern="0" cap="none" spc="0" normalizeH="0" baseline="0" noProof="0" dirty="0" smtClean="0">
                <a:ln>
                  <a:noFill/>
                </a:ln>
                <a:solidFill>
                  <a:schemeClr val="tx1"/>
                </a:solidFill>
                <a:effectLst/>
                <a:uLnTx/>
                <a:uFillTx/>
                <a:latin typeface="Franklin Gothic Book"/>
              </a:rPr>
              <a:t>, functional</a:t>
            </a:r>
            <a:r>
              <a:rPr kumimoji="0" lang="en-GB" altLang="pl-PL" sz="1800" b="1" i="0" u="none" strike="noStrike" kern="0" cap="none" spc="0" normalizeH="0" noProof="0" dirty="0" smtClean="0">
                <a:ln>
                  <a:noFill/>
                </a:ln>
                <a:solidFill>
                  <a:schemeClr val="tx1"/>
                </a:solidFill>
                <a:effectLst/>
                <a:uLnTx/>
                <a:uFillTx/>
                <a:latin typeface="Franklin Gothic Book"/>
              </a:rPr>
              <a:t> systems’ organizers (OSF)</a:t>
            </a:r>
            <a:r>
              <a:rPr kumimoji="0" lang="en-GB" altLang="pl-PL" sz="1800" b="1" i="0" u="none" strike="noStrike" kern="0" cap="none" spc="0" normalizeH="0" baseline="0" noProof="0" dirty="0" smtClean="0">
                <a:ln>
                  <a:noFill/>
                </a:ln>
                <a:solidFill>
                  <a:schemeClr val="tx1"/>
                </a:solidFill>
                <a:effectLst/>
                <a:uLnTx/>
                <a:uFillTx/>
                <a:latin typeface="Franklin Gothic Book"/>
              </a:rPr>
              <a:t>, </a:t>
            </a:r>
            <a:r>
              <a:rPr lang="en-GB" altLang="pl-PL" sz="1800" kern="0" noProof="0" dirty="0" smtClean="0">
                <a:solidFill>
                  <a:schemeClr val="tx1"/>
                </a:solidFill>
                <a:latin typeface="Franklin Gothic Book"/>
              </a:rPr>
              <a:t>mangers of weapon systems</a:t>
            </a:r>
            <a:r>
              <a:rPr kumimoji="0" lang="en-GB" altLang="pl-PL" sz="1800" b="1" i="0" u="none" strike="noStrike" kern="0" cap="none" spc="0" normalizeH="0" baseline="0" noProof="0" dirty="0" smtClean="0">
                <a:ln>
                  <a:noFill/>
                </a:ln>
                <a:solidFill>
                  <a:schemeClr val="tx1"/>
                </a:solidFill>
                <a:effectLst/>
                <a:uLnTx/>
                <a:uFillTx/>
                <a:latin typeface="Franklin Gothic Book"/>
              </a:rPr>
              <a:t>, Central Logistics </a:t>
            </a:r>
            <a:r>
              <a:rPr kumimoji="0" lang="en-GB" altLang="pl-PL" sz="1800" b="1" i="0" u="none" strike="noStrike" kern="0" cap="none" spc="0" normalizeH="0" baseline="0" noProof="0" dirty="0" err="1" smtClean="0">
                <a:ln>
                  <a:noFill/>
                </a:ln>
                <a:solidFill>
                  <a:schemeClr val="tx1"/>
                </a:solidFill>
                <a:effectLst/>
                <a:uLnTx/>
                <a:uFillTx/>
                <a:latin typeface="Franklin Gothic Book"/>
              </a:rPr>
              <a:t>Authorit</a:t>
            </a:r>
            <a:r>
              <a:rPr kumimoji="0" lang="pl-PL" altLang="pl-PL" sz="1800" b="1" i="0" u="none" strike="noStrike" kern="0" cap="none" spc="0" normalizeH="0" baseline="0" noProof="0" dirty="0" err="1" smtClean="0">
                <a:ln>
                  <a:noFill/>
                </a:ln>
                <a:solidFill>
                  <a:schemeClr val="tx1"/>
                </a:solidFill>
                <a:effectLst/>
                <a:uLnTx/>
                <a:uFillTx/>
                <a:latin typeface="Franklin Gothic Book"/>
              </a:rPr>
              <a:t>ies</a:t>
            </a:r>
            <a:r>
              <a:rPr kumimoji="0" lang="en-GB" altLang="pl-PL" sz="1800" b="1" i="0" u="none" strike="noStrike" kern="0" cap="none" spc="0" normalizeH="0" baseline="0" noProof="0" dirty="0" smtClean="0">
                <a:ln>
                  <a:noFill/>
                </a:ln>
                <a:solidFill>
                  <a:schemeClr val="tx1"/>
                </a:solidFill>
                <a:effectLst/>
                <a:uLnTx/>
                <a:uFillTx/>
                <a:latin typeface="Franklin Gothic Book"/>
              </a:rPr>
              <a:t> (COL) as</a:t>
            </a:r>
            <a:r>
              <a:rPr kumimoji="0" lang="en-GB" altLang="pl-PL" sz="1800" b="1" i="0" u="none" strike="noStrike" kern="0" cap="none" spc="0" normalizeH="0" noProof="0" dirty="0" smtClean="0">
                <a:ln>
                  <a:noFill/>
                </a:ln>
                <a:solidFill>
                  <a:schemeClr val="tx1"/>
                </a:solidFill>
                <a:effectLst/>
                <a:uLnTx/>
                <a:uFillTx/>
                <a:latin typeface="Franklin Gothic Book"/>
              </a:rPr>
              <a:t> well as</a:t>
            </a:r>
            <a:r>
              <a:rPr kumimoji="0" lang="en-GB" altLang="pl-PL" sz="1800" b="1" i="0" u="none" strike="noStrike" kern="0" cap="none" spc="0" normalizeH="0" baseline="0" noProof="0" dirty="0" smtClean="0">
                <a:ln>
                  <a:noFill/>
                </a:ln>
                <a:solidFill>
                  <a:schemeClr val="tx1"/>
                </a:solidFill>
                <a:effectLst/>
                <a:uLnTx/>
                <a:uFillTx/>
                <a:latin typeface="Franklin Gothic Book"/>
              </a:rPr>
              <a:t> military equipment users</a:t>
            </a:r>
          </a:p>
        </p:txBody>
      </p:sp>
      <p:sp>
        <p:nvSpPr>
          <p:cNvPr id="5" name="Prostokąt zaokrąglony 4"/>
          <p:cNvSpPr/>
          <p:nvPr/>
        </p:nvSpPr>
        <p:spPr>
          <a:xfrm>
            <a:off x="1078238" y="5964554"/>
            <a:ext cx="7091967" cy="729812"/>
          </a:xfrm>
          <a:prstGeom prst="roundRect">
            <a:avLst/>
          </a:prstGeom>
          <a:solidFill>
            <a:srgbClr val="FFFF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C00000"/>
                </a:solidFill>
              </a:rPr>
              <a:t>In fact – </a:t>
            </a:r>
            <a:r>
              <a:rPr lang="pl-PL" dirty="0" err="1" smtClean="0">
                <a:solidFill>
                  <a:srgbClr val="C00000"/>
                </a:solidFill>
              </a:rPr>
              <a:t>almost</a:t>
            </a:r>
            <a:r>
              <a:rPr lang="pl-PL" dirty="0" smtClean="0">
                <a:solidFill>
                  <a:srgbClr val="C00000"/>
                </a:solidFill>
              </a:rPr>
              <a:t> </a:t>
            </a:r>
            <a:r>
              <a:rPr lang="en-GB" dirty="0" smtClean="0">
                <a:solidFill>
                  <a:srgbClr val="C00000"/>
                </a:solidFill>
              </a:rPr>
              <a:t>every organizational unit of the Ministry of National Defence participates in defence standardization</a:t>
            </a:r>
            <a:endParaRPr lang="en-GB" dirty="0">
              <a:solidFill>
                <a:srgbClr val="C00000"/>
              </a:solidFill>
            </a:endParaRPr>
          </a:p>
        </p:txBody>
      </p:sp>
    </p:spTree>
    <p:extLst>
      <p:ext uri="{BB962C8B-B14F-4D97-AF65-F5344CB8AC3E}">
        <p14:creationId xmlns:p14="http://schemas.microsoft.com/office/powerpoint/2010/main" val="39546465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Łącznik prostoliniowy 2"/>
          <p:cNvCxnSpPr/>
          <p:nvPr/>
        </p:nvCxnSpPr>
        <p:spPr>
          <a:xfrm flipH="1">
            <a:off x="4562475" y="1800732"/>
            <a:ext cx="6308" cy="3814257"/>
          </a:xfrm>
          <a:prstGeom prst="line">
            <a:avLst/>
          </a:prstGeom>
        </p:spPr>
        <p:style>
          <a:lnRef idx="2">
            <a:schemeClr val="dk1"/>
          </a:lnRef>
          <a:fillRef idx="0">
            <a:schemeClr val="dk1"/>
          </a:fillRef>
          <a:effectRef idx="1">
            <a:schemeClr val="dk1"/>
          </a:effectRef>
          <a:fontRef idx="minor">
            <a:schemeClr val="tx1"/>
          </a:fontRef>
        </p:style>
      </p:cxnSp>
      <p:cxnSp>
        <p:nvCxnSpPr>
          <p:cNvPr id="104" name="Łącznik prosty ze strzałką 103"/>
          <p:cNvCxnSpPr/>
          <p:nvPr/>
        </p:nvCxnSpPr>
        <p:spPr bwMode="auto">
          <a:xfrm flipH="1" flipV="1">
            <a:off x="2546350" y="2273300"/>
            <a:ext cx="11303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6" name="Łącznik prosty ze strzałką 105"/>
          <p:cNvCxnSpPr/>
          <p:nvPr/>
        </p:nvCxnSpPr>
        <p:spPr bwMode="auto">
          <a:xfrm>
            <a:off x="5535613" y="2273300"/>
            <a:ext cx="1006475"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1" name="Łącznik prostoliniowy 110"/>
          <p:cNvCxnSpPr/>
          <p:nvPr/>
        </p:nvCxnSpPr>
        <p:spPr bwMode="auto">
          <a:xfrm>
            <a:off x="4562475" y="5602288"/>
            <a:ext cx="0" cy="4762"/>
          </a:xfrm>
          <a:prstGeom prst="line">
            <a:avLst/>
          </a:prstGeom>
        </p:spPr>
        <p:style>
          <a:lnRef idx="2">
            <a:schemeClr val="dk1"/>
          </a:lnRef>
          <a:fillRef idx="0">
            <a:schemeClr val="dk1"/>
          </a:fillRef>
          <a:effectRef idx="1">
            <a:schemeClr val="dk1"/>
          </a:effectRef>
          <a:fontRef idx="minor">
            <a:schemeClr val="tx1"/>
          </a:fontRef>
        </p:style>
      </p:cxnSp>
      <p:sp>
        <p:nvSpPr>
          <p:cNvPr id="124" name="Text Box 50"/>
          <p:cNvSpPr txBox="1">
            <a:spLocks noChangeArrowheads="1"/>
          </p:cNvSpPr>
          <p:nvPr/>
        </p:nvSpPr>
        <p:spPr bwMode="auto">
          <a:xfrm>
            <a:off x="266700" y="5338764"/>
            <a:ext cx="2147888" cy="276225"/>
          </a:xfrm>
          <a:prstGeom prst="rect">
            <a:avLst/>
          </a:prstGeom>
          <a:noFill/>
          <a:ln>
            <a:noFill/>
          </a:ln>
          <a:extLst/>
        </p:spPr>
        <p:txBody>
          <a:bodyPr wrap="none">
            <a:spAutoFit/>
          </a:bodyPr>
          <a:lstStyle>
            <a:lvl1pPr>
              <a:defRPr sz="1100" b="1">
                <a:solidFill>
                  <a:schemeClr val="bg1"/>
                </a:solidFill>
                <a:latin typeface="Arial" charset="0"/>
              </a:defRPr>
            </a:lvl1pPr>
            <a:lvl2pPr marL="742950" indent="-285750">
              <a:defRPr sz="1100" b="1">
                <a:solidFill>
                  <a:schemeClr val="bg1"/>
                </a:solidFill>
                <a:latin typeface="Arial" charset="0"/>
              </a:defRPr>
            </a:lvl2pPr>
            <a:lvl3pPr marL="1143000" indent="-228600">
              <a:defRPr sz="1100" b="1">
                <a:solidFill>
                  <a:schemeClr val="bg1"/>
                </a:solidFill>
                <a:latin typeface="Arial" charset="0"/>
              </a:defRPr>
            </a:lvl3pPr>
            <a:lvl4pPr marL="1600200" indent="-228600">
              <a:defRPr sz="1100" b="1">
                <a:solidFill>
                  <a:schemeClr val="bg1"/>
                </a:solidFill>
                <a:latin typeface="Arial" charset="0"/>
              </a:defRPr>
            </a:lvl4pPr>
            <a:lvl5pPr marL="2057400" indent="-228600">
              <a:defRPr sz="1100" b="1">
                <a:solidFill>
                  <a:schemeClr val="bg1"/>
                </a:solidFill>
                <a:latin typeface="Arial" charset="0"/>
              </a:defRPr>
            </a:lvl5pPr>
            <a:lvl6pPr marL="2514600" indent="-228600" eaLnBrk="0" fontAlgn="base" hangingPunct="0">
              <a:spcBef>
                <a:spcPct val="0"/>
              </a:spcBef>
              <a:spcAft>
                <a:spcPct val="0"/>
              </a:spcAft>
              <a:defRPr sz="1100" b="1">
                <a:solidFill>
                  <a:schemeClr val="bg1"/>
                </a:solidFill>
                <a:latin typeface="Arial" charset="0"/>
              </a:defRPr>
            </a:lvl6pPr>
            <a:lvl7pPr marL="2971800" indent="-228600" eaLnBrk="0" fontAlgn="base" hangingPunct="0">
              <a:spcBef>
                <a:spcPct val="0"/>
              </a:spcBef>
              <a:spcAft>
                <a:spcPct val="0"/>
              </a:spcAft>
              <a:defRPr sz="1100" b="1">
                <a:solidFill>
                  <a:schemeClr val="bg1"/>
                </a:solidFill>
                <a:latin typeface="Arial" charset="0"/>
              </a:defRPr>
            </a:lvl7pPr>
            <a:lvl8pPr marL="3429000" indent="-228600" eaLnBrk="0" fontAlgn="base" hangingPunct="0">
              <a:spcBef>
                <a:spcPct val="0"/>
              </a:spcBef>
              <a:spcAft>
                <a:spcPct val="0"/>
              </a:spcAft>
              <a:defRPr sz="1100" b="1">
                <a:solidFill>
                  <a:schemeClr val="bg1"/>
                </a:solidFill>
                <a:latin typeface="Arial" charset="0"/>
              </a:defRPr>
            </a:lvl8pPr>
            <a:lvl9pPr marL="3886200" indent="-228600" eaLnBrk="0" fontAlgn="base" hangingPunct="0">
              <a:spcBef>
                <a:spcPct val="0"/>
              </a:spcBef>
              <a:spcAft>
                <a:spcPct val="0"/>
              </a:spcAft>
              <a:defRPr sz="1100" b="1">
                <a:solidFill>
                  <a:schemeClr val="bg1"/>
                </a:solidFill>
                <a:latin typeface="Arial" charset="0"/>
              </a:defRPr>
            </a:lvl9pPr>
          </a:lstStyle>
          <a:p>
            <a:pPr>
              <a:defRPr/>
            </a:pPr>
            <a:r>
              <a:rPr lang="pl-PL" sz="1200" dirty="0" smtClean="0">
                <a:solidFill>
                  <a:schemeClr val="accent2">
                    <a:lumMod val="50000"/>
                  </a:schemeClr>
                </a:solidFill>
              </a:rPr>
              <a:t>PERMANENT </a:t>
            </a:r>
            <a:r>
              <a:rPr lang="pl-PL" sz="1200" dirty="0">
                <a:solidFill>
                  <a:schemeClr val="accent2">
                    <a:lumMod val="50000"/>
                  </a:schemeClr>
                </a:solidFill>
              </a:rPr>
              <a:t>STRUCTURE</a:t>
            </a:r>
          </a:p>
        </p:txBody>
      </p:sp>
      <p:sp>
        <p:nvSpPr>
          <p:cNvPr id="117" name="Prostokąt zaokrąglony 116"/>
          <p:cNvSpPr/>
          <p:nvPr/>
        </p:nvSpPr>
        <p:spPr bwMode="auto">
          <a:xfrm>
            <a:off x="266700" y="5776366"/>
            <a:ext cx="1860506" cy="320472"/>
          </a:xfrm>
          <a:prstGeom prst="roundRect">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200" dirty="0">
                <a:solidFill>
                  <a:schemeClr val="bg1"/>
                </a:solidFill>
                <a:latin typeface="Arial" pitchFamily="34" charset="0"/>
                <a:cs typeface="Arial" pitchFamily="34" charset="0"/>
              </a:rPr>
              <a:t>GENERAL STAFF</a:t>
            </a:r>
          </a:p>
        </p:txBody>
      </p:sp>
      <p:sp>
        <p:nvSpPr>
          <p:cNvPr id="121" name="Prostokąt zaokrąglony 120"/>
          <p:cNvSpPr/>
          <p:nvPr/>
        </p:nvSpPr>
        <p:spPr bwMode="auto">
          <a:xfrm>
            <a:off x="5523917" y="5761239"/>
            <a:ext cx="1615050" cy="320472"/>
          </a:xfrm>
          <a:prstGeom prst="roundRect">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200" dirty="0">
                <a:solidFill>
                  <a:schemeClr val="bg1"/>
                </a:solidFill>
                <a:latin typeface="Arial" pitchFamily="34" charset="0"/>
                <a:cs typeface="Arial" pitchFamily="34" charset="0"/>
              </a:rPr>
              <a:t>INSPECTORATES</a:t>
            </a:r>
          </a:p>
        </p:txBody>
      </p:sp>
      <p:sp>
        <p:nvSpPr>
          <p:cNvPr id="122" name="Rectangle 8"/>
          <p:cNvSpPr>
            <a:spLocks noChangeArrowheads="1"/>
          </p:cNvSpPr>
          <p:nvPr/>
        </p:nvSpPr>
        <p:spPr bwMode="auto">
          <a:xfrm>
            <a:off x="465070" y="6047946"/>
            <a:ext cx="1463766" cy="284976"/>
          </a:xfrm>
          <a:prstGeom prst="rect">
            <a:avLst/>
          </a:prstGeom>
          <a:solidFill>
            <a:schemeClr val="accent2">
              <a:lumMod val="40000"/>
              <a:lumOff val="6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lnSpc>
                <a:spcPct val="75000"/>
              </a:lnSpc>
            </a:pPr>
            <a:r>
              <a:rPr lang="pl-PL" sz="1000" dirty="0" smtClean="0">
                <a:solidFill>
                  <a:schemeClr val="accent2">
                    <a:lumMod val="50000"/>
                  </a:schemeClr>
                </a:solidFill>
              </a:rPr>
              <a:t>J4 – ONE OFFICER</a:t>
            </a:r>
            <a:endParaRPr lang="pl-PL" sz="1000" dirty="0">
              <a:solidFill>
                <a:schemeClr val="accent2">
                  <a:lumMod val="50000"/>
                </a:schemeClr>
              </a:solidFill>
            </a:endParaRPr>
          </a:p>
        </p:txBody>
      </p:sp>
      <p:sp>
        <p:nvSpPr>
          <p:cNvPr id="128" name="Rectangle 14"/>
          <p:cNvSpPr>
            <a:spLocks noChangeArrowheads="1"/>
          </p:cNvSpPr>
          <p:nvPr/>
        </p:nvSpPr>
        <p:spPr bwMode="auto">
          <a:xfrm>
            <a:off x="5800484" y="6036421"/>
            <a:ext cx="1068405" cy="370112"/>
          </a:xfrm>
          <a:prstGeom prst="rect">
            <a:avLst/>
          </a:prstGeom>
          <a:solidFill>
            <a:schemeClr val="accent2">
              <a:lumMod val="40000"/>
              <a:lumOff val="6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pPr algn="ctr">
              <a:lnSpc>
                <a:spcPct val="75000"/>
              </a:lnSpc>
              <a:defRPr/>
            </a:pPr>
            <a:endParaRPr lang="pl-PL" sz="1000" dirty="0">
              <a:solidFill>
                <a:schemeClr val="accent2">
                  <a:lumMod val="50000"/>
                </a:schemeClr>
              </a:solidFill>
            </a:endParaRPr>
          </a:p>
        </p:txBody>
      </p:sp>
      <p:sp>
        <p:nvSpPr>
          <p:cNvPr id="129" name="Rectangle 14"/>
          <p:cNvSpPr>
            <a:spLocks noChangeArrowheads="1"/>
          </p:cNvSpPr>
          <p:nvPr/>
        </p:nvSpPr>
        <p:spPr bwMode="auto">
          <a:xfrm>
            <a:off x="5927801" y="6127397"/>
            <a:ext cx="1068405" cy="370112"/>
          </a:xfrm>
          <a:prstGeom prst="rect">
            <a:avLst/>
          </a:prstGeom>
          <a:solidFill>
            <a:schemeClr val="accent2">
              <a:lumMod val="40000"/>
              <a:lumOff val="6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pPr algn="ctr">
              <a:lnSpc>
                <a:spcPct val="75000"/>
              </a:lnSpc>
              <a:defRPr/>
            </a:pPr>
            <a:endParaRPr lang="pl-PL" sz="1000" dirty="0">
              <a:solidFill>
                <a:schemeClr val="accent2">
                  <a:lumMod val="50000"/>
                </a:schemeClr>
              </a:solidFill>
            </a:endParaRPr>
          </a:p>
        </p:txBody>
      </p:sp>
      <p:sp>
        <p:nvSpPr>
          <p:cNvPr id="130" name="Rectangle 14"/>
          <p:cNvSpPr>
            <a:spLocks noChangeArrowheads="1"/>
          </p:cNvSpPr>
          <p:nvPr/>
        </p:nvSpPr>
        <p:spPr bwMode="auto">
          <a:xfrm>
            <a:off x="6049719" y="6205881"/>
            <a:ext cx="1068405" cy="370112"/>
          </a:xfrm>
          <a:prstGeom prst="rect">
            <a:avLst/>
          </a:prstGeom>
          <a:solidFill>
            <a:schemeClr val="accent2">
              <a:lumMod val="40000"/>
              <a:lumOff val="6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pPr algn="ctr">
              <a:lnSpc>
                <a:spcPct val="75000"/>
              </a:lnSpc>
              <a:defRPr/>
            </a:pPr>
            <a:r>
              <a:rPr lang="pl-PL" sz="1000" dirty="0">
                <a:solidFill>
                  <a:schemeClr val="accent2">
                    <a:lumMod val="50000"/>
                  </a:schemeClr>
                </a:solidFill>
              </a:rPr>
              <a:t>SPECIALISTS</a:t>
            </a:r>
          </a:p>
        </p:txBody>
      </p:sp>
      <p:sp>
        <p:nvSpPr>
          <p:cNvPr id="34840" name="Rectangle 5"/>
          <p:cNvSpPr>
            <a:spLocks noChangeArrowheads="1"/>
          </p:cNvSpPr>
          <p:nvPr/>
        </p:nvSpPr>
        <p:spPr bwMode="auto">
          <a:xfrm>
            <a:off x="-9525" y="747216"/>
            <a:ext cx="9144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b="1">
                <a:solidFill>
                  <a:schemeClr val="bg1"/>
                </a:solidFill>
                <a:latin typeface="Arial" pitchFamily="34" charset="0"/>
                <a:cs typeface="Arial" pitchFamily="34" charset="0"/>
              </a:defRPr>
            </a:lvl1pPr>
            <a:lvl2pPr marL="742950" indent="-285750" eaLnBrk="0" hangingPunct="0">
              <a:defRPr sz="1600" b="1">
                <a:solidFill>
                  <a:schemeClr val="bg1"/>
                </a:solidFill>
                <a:latin typeface="Arial" pitchFamily="34" charset="0"/>
                <a:cs typeface="Arial" pitchFamily="34" charset="0"/>
              </a:defRPr>
            </a:lvl2pPr>
            <a:lvl3pPr marL="1143000" indent="-228600" eaLnBrk="0" hangingPunct="0">
              <a:defRPr sz="1600" b="1">
                <a:solidFill>
                  <a:schemeClr val="bg1"/>
                </a:solidFill>
                <a:latin typeface="Arial" pitchFamily="34" charset="0"/>
                <a:cs typeface="Arial" pitchFamily="34" charset="0"/>
              </a:defRPr>
            </a:lvl3pPr>
            <a:lvl4pPr marL="1600200" indent="-228600" eaLnBrk="0" hangingPunct="0">
              <a:defRPr sz="1600" b="1">
                <a:solidFill>
                  <a:schemeClr val="bg1"/>
                </a:solidFill>
                <a:latin typeface="Arial" pitchFamily="34" charset="0"/>
                <a:cs typeface="Arial" pitchFamily="34" charset="0"/>
              </a:defRPr>
            </a:lvl4pPr>
            <a:lvl5pPr marL="2057400" indent="-228600" eaLnBrk="0" hangingPunct="0">
              <a:defRPr sz="16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600" b="1">
                <a:solidFill>
                  <a:schemeClr val="bg1"/>
                </a:solidFill>
                <a:latin typeface="Arial" pitchFamily="34" charset="0"/>
                <a:cs typeface="Arial" pitchFamily="34" charset="0"/>
              </a:defRPr>
            </a:lvl9pPr>
          </a:lstStyle>
          <a:p>
            <a:pPr algn="ctr" eaLnBrk="1" hangingPunct="1"/>
            <a:r>
              <a:rPr lang="pl-PL" altLang="pl-PL" sz="1800" i="1" dirty="0">
                <a:solidFill>
                  <a:srgbClr val="CC3300"/>
                </a:solidFill>
              </a:rPr>
              <a:t>ORGANIZATION OF STANDARDIZATION SERVICE </a:t>
            </a:r>
            <a:r>
              <a:rPr lang="pl-PL" altLang="pl-PL" sz="1800" i="1" dirty="0" smtClean="0">
                <a:solidFill>
                  <a:srgbClr val="CC3300"/>
                </a:solidFill>
              </a:rPr>
              <a:t>IN THE POLISH </a:t>
            </a:r>
            <a:r>
              <a:rPr lang="pl-PL" altLang="pl-PL" sz="1800" i="1" dirty="0">
                <a:solidFill>
                  <a:srgbClr val="CC3300"/>
                </a:solidFill>
              </a:rPr>
              <a:t>MOD</a:t>
            </a:r>
          </a:p>
        </p:txBody>
      </p:sp>
      <p:sp>
        <p:nvSpPr>
          <p:cNvPr id="76" name="Rectangle 54"/>
          <p:cNvSpPr>
            <a:spLocks noChangeArrowheads="1"/>
          </p:cNvSpPr>
          <p:nvPr/>
        </p:nvSpPr>
        <p:spPr bwMode="auto">
          <a:xfrm>
            <a:off x="-77788" y="1001713"/>
            <a:ext cx="0" cy="184150"/>
          </a:xfrm>
          <a:prstGeom prst="rect">
            <a:avLst/>
          </a:prstGeom>
          <a:solidFill>
            <a:srgbClr val="CCFFFF"/>
          </a:solidFill>
          <a:ln>
            <a:noFill/>
          </a:ln>
          <a:extLst/>
        </p:spPr>
        <p:txBody>
          <a:bodyPr wrap="none" lIns="0" tIns="0" rIns="0" bIns="0" anchor="ctr">
            <a:spAutoFit/>
          </a:bodyPr>
          <a:lstStyle/>
          <a:p>
            <a:pPr>
              <a:defRPr/>
            </a:pPr>
            <a:endParaRPr lang="pl-PL" sz="1200">
              <a:solidFill>
                <a:schemeClr val="accent2">
                  <a:lumMod val="50000"/>
                </a:schemeClr>
              </a:solidFill>
            </a:endParaRPr>
          </a:p>
        </p:txBody>
      </p:sp>
      <p:sp>
        <p:nvSpPr>
          <p:cNvPr id="77" name="Rectangle 19"/>
          <p:cNvSpPr>
            <a:spLocks noChangeArrowheads="1"/>
          </p:cNvSpPr>
          <p:nvPr/>
        </p:nvSpPr>
        <p:spPr bwMode="auto">
          <a:xfrm>
            <a:off x="-134938" y="2344738"/>
            <a:ext cx="47625" cy="153987"/>
          </a:xfrm>
          <a:prstGeom prst="rect">
            <a:avLst/>
          </a:prstGeom>
          <a:noFill/>
          <a:ln>
            <a:noFill/>
          </a:ln>
          <a:extLst/>
        </p:spPr>
        <p:txBody>
          <a:bodyPr lIns="0" tIns="0" rIns="0" bIns="0" anchor="ctr">
            <a:spAutoFit/>
          </a:bodyPr>
          <a:lstStyle/>
          <a:p>
            <a:pPr>
              <a:defRPr/>
            </a:pPr>
            <a:endParaRPr lang="pl-PL" sz="1000">
              <a:solidFill>
                <a:schemeClr val="accent2">
                  <a:lumMod val="50000"/>
                </a:schemeClr>
              </a:solidFill>
            </a:endParaRPr>
          </a:p>
        </p:txBody>
      </p:sp>
      <p:grpSp>
        <p:nvGrpSpPr>
          <p:cNvPr id="34843" name="Grupa 23"/>
          <p:cNvGrpSpPr>
            <a:grpSpLocks/>
          </p:cNvGrpSpPr>
          <p:nvPr/>
        </p:nvGrpSpPr>
        <p:grpSpPr bwMode="auto">
          <a:xfrm>
            <a:off x="2449995" y="1177925"/>
            <a:ext cx="6459130" cy="4148138"/>
            <a:chOff x="2450026" y="1178153"/>
            <a:chExt cx="6459324" cy="4147785"/>
          </a:xfrm>
        </p:grpSpPr>
        <p:grpSp>
          <p:nvGrpSpPr>
            <p:cNvPr id="34878" name="Grupa 21"/>
            <p:cNvGrpSpPr>
              <a:grpSpLocks/>
            </p:cNvGrpSpPr>
            <p:nvPr/>
          </p:nvGrpSpPr>
          <p:grpSpPr bwMode="auto">
            <a:xfrm>
              <a:off x="2450026" y="1178153"/>
              <a:ext cx="4179528" cy="4147785"/>
              <a:chOff x="2450026" y="1178153"/>
              <a:chExt cx="4179528" cy="4147785"/>
            </a:xfrm>
          </p:grpSpPr>
          <p:sp>
            <p:nvSpPr>
              <p:cNvPr id="91" name="Prostokąt zaokrąglony 90"/>
              <p:cNvSpPr/>
              <p:nvPr/>
            </p:nvSpPr>
            <p:spPr>
              <a:xfrm>
                <a:off x="3630586" y="1178153"/>
                <a:ext cx="1910403" cy="622754"/>
              </a:xfrm>
              <a:prstGeom prst="roundRe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3600" dirty="0">
                    <a:solidFill>
                      <a:schemeClr val="bg1"/>
                    </a:solidFill>
                    <a:latin typeface="Arial" pitchFamily="34" charset="0"/>
                    <a:cs typeface="Arial" pitchFamily="34" charset="0"/>
                  </a:rPr>
                  <a:t>MOD</a:t>
                </a:r>
              </a:p>
            </p:txBody>
          </p:sp>
          <p:grpSp>
            <p:nvGrpSpPr>
              <p:cNvPr id="34883" name="Grupa 36"/>
              <p:cNvGrpSpPr>
                <a:grpSpLocks/>
              </p:cNvGrpSpPr>
              <p:nvPr/>
            </p:nvGrpSpPr>
            <p:grpSpPr bwMode="auto">
              <a:xfrm>
                <a:off x="2450026" y="3418989"/>
                <a:ext cx="4179528" cy="1906949"/>
                <a:chOff x="2502982" y="5529942"/>
                <a:chExt cx="4179257" cy="1460573"/>
              </a:xfrm>
            </p:grpSpPr>
            <p:sp>
              <p:nvSpPr>
                <p:cNvPr id="94" name="Rectangle 54"/>
                <p:cNvSpPr>
                  <a:spLocks noChangeArrowheads="1"/>
                </p:cNvSpPr>
                <p:nvPr/>
              </p:nvSpPr>
              <p:spPr bwMode="auto">
                <a:xfrm>
                  <a:off x="4630188" y="5529942"/>
                  <a:ext cx="2052051" cy="1460571"/>
                </a:xfrm>
                <a:prstGeom prst="rect">
                  <a:avLst/>
                </a:prstGeom>
                <a:solidFill>
                  <a:schemeClr val="accent3">
                    <a:lumMod val="60000"/>
                    <a:lumOff val="4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pl-PL" sz="1200" dirty="0">
                    <a:solidFill>
                      <a:schemeClr val="accent2">
                        <a:lumMod val="50000"/>
                      </a:schemeClr>
                    </a:solidFill>
                  </a:endParaRPr>
                </a:p>
              </p:txBody>
            </p:sp>
            <p:sp>
              <p:nvSpPr>
                <p:cNvPr id="95" name="Rectangle 54"/>
                <p:cNvSpPr>
                  <a:spLocks noChangeArrowheads="1"/>
                </p:cNvSpPr>
                <p:nvPr/>
              </p:nvSpPr>
              <p:spPr bwMode="auto">
                <a:xfrm>
                  <a:off x="2502982" y="5529943"/>
                  <a:ext cx="2099514" cy="1460572"/>
                </a:xfrm>
                <a:prstGeom prst="rect">
                  <a:avLst/>
                </a:prstGeom>
                <a:solidFill>
                  <a:schemeClr val="accent1">
                    <a:lumMod val="40000"/>
                    <a:lumOff val="6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pl-PL" sz="1200" dirty="0">
                    <a:solidFill>
                      <a:schemeClr val="accent2">
                        <a:lumMod val="50000"/>
                      </a:schemeClr>
                    </a:solidFill>
                  </a:endParaRPr>
                </a:p>
              </p:txBody>
            </p:sp>
            <p:sp>
              <p:nvSpPr>
                <p:cNvPr id="96" name="Rectangle 60"/>
                <p:cNvSpPr>
                  <a:spLocks noChangeArrowheads="1"/>
                </p:cNvSpPr>
                <p:nvPr/>
              </p:nvSpPr>
              <p:spPr bwMode="auto">
                <a:xfrm>
                  <a:off x="2602628" y="5771444"/>
                  <a:ext cx="1900237" cy="852151"/>
                </a:xfrm>
                <a:prstGeom prst="rect">
                  <a:avLst/>
                </a:prstGeom>
                <a:solidFill>
                  <a:schemeClr val="accent2">
                    <a:lumMod val="40000"/>
                    <a:lumOff val="6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r>
                    <a:rPr lang="pl-PL" sz="2800" dirty="0">
                      <a:solidFill>
                        <a:schemeClr val="accent2">
                          <a:lumMod val="50000"/>
                        </a:schemeClr>
                      </a:solidFill>
                    </a:rPr>
                    <a:t>WKN</a:t>
                  </a:r>
                </a:p>
                <a:p>
                  <a:pPr algn="ctr">
                    <a:defRPr/>
                  </a:pPr>
                  <a:r>
                    <a:rPr lang="pl-PL" sz="1000" dirty="0" err="1">
                      <a:solidFill>
                        <a:schemeClr val="accent2">
                          <a:lumMod val="50000"/>
                        </a:schemeClr>
                      </a:solidFill>
                    </a:rPr>
                    <a:t>Military</a:t>
                  </a:r>
                  <a:r>
                    <a:rPr lang="pl-PL" sz="1000" dirty="0">
                      <a:solidFill>
                        <a:schemeClr val="accent2">
                          <a:lumMod val="50000"/>
                        </a:schemeClr>
                      </a:solidFill>
                    </a:rPr>
                    <a:t> </a:t>
                  </a:r>
                  <a:r>
                    <a:rPr lang="pl-PL" sz="1000" dirty="0" err="1">
                      <a:solidFill>
                        <a:schemeClr val="accent2">
                          <a:lumMod val="50000"/>
                        </a:schemeClr>
                      </a:solidFill>
                    </a:rPr>
                    <a:t>Standardization</a:t>
                  </a:r>
                  <a:r>
                    <a:rPr lang="pl-PL" sz="1000" dirty="0">
                      <a:solidFill>
                        <a:schemeClr val="accent2">
                          <a:lumMod val="50000"/>
                        </a:schemeClr>
                      </a:solidFill>
                    </a:rPr>
                    <a:t> </a:t>
                  </a:r>
                  <a:r>
                    <a:rPr lang="pl-PL" sz="1000" dirty="0" err="1">
                      <a:solidFill>
                        <a:schemeClr val="accent2">
                          <a:lumMod val="50000"/>
                        </a:schemeClr>
                      </a:solidFill>
                    </a:rPr>
                    <a:t>Committee</a:t>
                  </a:r>
                  <a:endParaRPr lang="pl-PL" sz="1000" dirty="0">
                    <a:solidFill>
                      <a:schemeClr val="accent2">
                        <a:lumMod val="50000"/>
                      </a:schemeClr>
                    </a:solidFill>
                  </a:endParaRPr>
                </a:p>
              </p:txBody>
            </p:sp>
            <p:sp>
              <p:nvSpPr>
                <p:cNvPr id="99" name="Rectangle 61"/>
                <p:cNvSpPr>
                  <a:spLocks noChangeArrowheads="1"/>
                </p:cNvSpPr>
                <p:nvPr/>
              </p:nvSpPr>
              <p:spPr bwMode="auto">
                <a:xfrm>
                  <a:off x="4703570" y="5754433"/>
                  <a:ext cx="1889760" cy="1024511"/>
                </a:xfrm>
                <a:prstGeom prst="rect">
                  <a:avLst/>
                </a:prstGeom>
                <a:solidFill>
                  <a:schemeClr val="accent3">
                    <a:lumMod val="20000"/>
                    <a:lumOff val="8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r>
                    <a:rPr lang="pl-PL" sz="2800" dirty="0">
                      <a:solidFill>
                        <a:schemeClr val="accent2">
                          <a:lumMod val="50000"/>
                        </a:schemeClr>
                      </a:solidFill>
                    </a:rPr>
                    <a:t>KT 176</a:t>
                  </a:r>
                </a:p>
                <a:p>
                  <a:pPr algn="ctr">
                    <a:defRPr/>
                  </a:pPr>
                  <a:r>
                    <a:rPr lang="pl-PL" sz="1000" dirty="0">
                      <a:solidFill>
                        <a:schemeClr val="accent2">
                          <a:lumMod val="50000"/>
                        </a:schemeClr>
                      </a:solidFill>
                    </a:rPr>
                    <a:t>Technical </a:t>
                  </a:r>
                  <a:r>
                    <a:rPr lang="pl-PL" sz="1000" dirty="0" err="1">
                      <a:solidFill>
                        <a:schemeClr val="accent2">
                          <a:lumMod val="50000"/>
                        </a:schemeClr>
                      </a:solidFill>
                    </a:rPr>
                    <a:t>Committee</a:t>
                  </a:r>
                  <a:r>
                    <a:rPr lang="pl-PL" sz="1000" dirty="0">
                      <a:solidFill>
                        <a:schemeClr val="accent2">
                          <a:lumMod val="50000"/>
                        </a:schemeClr>
                      </a:solidFill>
                    </a:rPr>
                    <a:t> </a:t>
                  </a:r>
                  <a:br>
                    <a:rPr lang="pl-PL" sz="1000" dirty="0">
                      <a:solidFill>
                        <a:schemeClr val="accent2">
                          <a:lumMod val="50000"/>
                        </a:schemeClr>
                      </a:solidFill>
                    </a:rPr>
                  </a:br>
                  <a:r>
                    <a:rPr lang="pl-PL" sz="1000" dirty="0">
                      <a:solidFill>
                        <a:schemeClr val="accent2">
                          <a:lumMod val="50000"/>
                        </a:schemeClr>
                      </a:solidFill>
                    </a:rPr>
                    <a:t>No. 176 on </a:t>
                  </a:r>
                  <a:r>
                    <a:rPr lang="pl-PL" sz="1000" dirty="0" err="1">
                      <a:solidFill>
                        <a:schemeClr val="accent2">
                          <a:lumMod val="50000"/>
                        </a:schemeClr>
                      </a:solidFill>
                    </a:rPr>
                    <a:t>military</a:t>
                  </a:r>
                  <a:r>
                    <a:rPr lang="pl-PL" sz="1000" dirty="0">
                      <a:solidFill>
                        <a:schemeClr val="accent2">
                          <a:lumMod val="50000"/>
                        </a:schemeClr>
                      </a:solidFill>
                    </a:rPr>
                    <a:t> </a:t>
                  </a:r>
                  <a:r>
                    <a:rPr lang="pl-PL" sz="1000" dirty="0" err="1">
                      <a:solidFill>
                        <a:schemeClr val="accent2">
                          <a:lumMod val="50000"/>
                        </a:schemeClr>
                      </a:solidFill>
                    </a:rPr>
                    <a:t>technology</a:t>
                  </a:r>
                  <a:r>
                    <a:rPr lang="pl-PL" sz="1000" dirty="0">
                      <a:solidFill>
                        <a:schemeClr val="accent2">
                          <a:lumMod val="50000"/>
                        </a:schemeClr>
                      </a:solidFill>
                    </a:rPr>
                    <a:t> and </a:t>
                  </a:r>
                  <a:r>
                    <a:rPr lang="pl-PL" sz="1000" dirty="0" err="1">
                      <a:solidFill>
                        <a:schemeClr val="accent2">
                          <a:lumMod val="50000"/>
                        </a:schemeClr>
                      </a:solidFill>
                    </a:rPr>
                    <a:t>supply</a:t>
                  </a:r>
                  <a:endParaRPr lang="pl-PL" sz="1000" dirty="0">
                    <a:solidFill>
                      <a:schemeClr val="accent2">
                        <a:lumMod val="50000"/>
                      </a:schemeClr>
                    </a:solidFill>
                  </a:endParaRPr>
                </a:p>
              </p:txBody>
            </p:sp>
            <p:sp>
              <p:nvSpPr>
                <p:cNvPr id="102" name="Text Box 63"/>
                <p:cNvSpPr txBox="1">
                  <a:spLocks noChangeArrowheads="1"/>
                </p:cNvSpPr>
                <p:nvPr/>
              </p:nvSpPr>
              <p:spPr bwMode="auto">
                <a:xfrm>
                  <a:off x="2569666" y="6778966"/>
                  <a:ext cx="2047284" cy="200356"/>
                </a:xfrm>
                <a:prstGeom prst="rect">
                  <a:avLst/>
                </a:prstGeom>
                <a:noFill/>
                <a:ln>
                  <a:noFill/>
                </a:ln>
                <a:extLst/>
              </p:spPr>
              <p:txBody>
                <a:bodyPr wrap="none">
                  <a:spAutoFit/>
                </a:bodyPr>
                <a:lstStyle>
                  <a:lvl1pPr>
                    <a:defRPr sz="1100" b="1">
                      <a:solidFill>
                        <a:schemeClr val="bg1"/>
                      </a:solidFill>
                      <a:latin typeface="Arial" charset="0"/>
                    </a:defRPr>
                  </a:lvl1pPr>
                  <a:lvl2pPr marL="742950" indent="-285750">
                    <a:defRPr sz="1100" b="1">
                      <a:solidFill>
                        <a:schemeClr val="bg1"/>
                      </a:solidFill>
                      <a:latin typeface="Arial" charset="0"/>
                    </a:defRPr>
                  </a:lvl2pPr>
                  <a:lvl3pPr marL="1143000" indent="-228600">
                    <a:defRPr sz="1100" b="1">
                      <a:solidFill>
                        <a:schemeClr val="bg1"/>
                      </a:solidFill>
                      <a:latin typeface="Arial" charset="0"/>
                    </a:defRPr>
                  </a:lvl3pPr>
                  <a:lvl4pPr marL="1600200" indent="-228600">
                    <a:defRPr sz="1100" b="1">
                      <a:solidFill>
                        <a:schemeClr val="bg1"/>
                      </a:solidFill>
                      <a:latin typeface="Arial" charset="0"/>
                    </a:defRPr>
                  </a:lvl4pPr>
                  <a:lvl5pPr marL="2057400" indent="-228600">
                    <a:defRPr sz="1100" b="1">
                      <a:solidFill>
                        <a:schemeClr val="bg1"/>
                      </a:solidFill>
                      <a:latin typeface="Arial" charset="0"/>
                    </a:defRPr>
                  </a:lvl5pPr>
                  <a:lvl6pPr marL="2514600" indent="-228600" eaLnBrk="0" fontAlgn="base" hangingPunct="0">
                    <a:spcBef>
                      <a:spcPct val="0"/>
                    </a:spcBef>
                    <a:spcAft>
                      <a:spcPct val="0"/>
                    </a:spcAft>
                    <a:defRPr sz="1100" b="1">
                      <a:solidFill>
                        <a:schemeClr val="bg1"/>
                      </a:solidFill>
                      <a:latin typeface="Arial" charset="0"/>
                    </a:defRPr>
                  </a:lvl6pPr>
                  <a:lvl7pPr marL="2971800" indent="-228600" eaLnBrk="0" fontAlgn="base" hangingPunct="0">
                    <a:spcBef>
                      <a:spcPct val="0"/>
                    </a:spcBef>
                    <a:spcAft>
                      <a:spcPct val="0"/>
                    </a:spcAft>
                    <a:defRPr sz="1100" b="1">
                      <a:solidFill>
                        <a:schemeClr val="bg1"/>
                      </a:solidFill>
                      <a:latin typeface="Arial" charset="0"/>
                    </a:defRPr>
                  </a:lvl7pPr>
                  <a:lvl8pPr marL="3429000" indent="-228600" eaLnBrk="0" fontAlgn="base" hangingPunct="0">
                    <a:spcBef>
                      <a:spcPct val="0"/>
                    </a:spcBef>
                    <a:spcAft>
                      <a:spcPct val="0"/>
                    </a:spcAft>
                    <a:defRPr sz="1100" b="1">
                      <a:solidFill>
                        <a:schemeClr val="bg1"/>
                      </a:solidFill>
                      <a:latin typeface="Arial" charset="0"/>
                    </a:defRPr>
                  </a:lvl8pPr>
                  <a:lvl9pPr marL="3886200" indent="-228600" eaLnBrk="0" fontAlgn="base" hangingPunct="0">
                    <a:spcBef>
                      <a:spcPct val="0"/>
                    </a:spcBef>
                    <a:spcAft>
                      <a:spcPct val="0"/>
                    </a:spcAft>
                    <a:defRPr sz="1100" b="1">
                      <a:solidFill>
                        <a:schemeClr val="bg1"/>
                      </a:solidFill>
                      <a:latin typeface="Arial" charset="0"/>
                    </a:defRPr>
                  </a:lvl9pPr>
                </a:lstStyle>
                <a:p>
                  <a:pPr>
                    <a:defRPr/>
                  </a:pPr>
                  <a:r>
                    <a:rPr lang="pl-PL" dirty="0" err="1" smtClean="0">
                      <a:solidFill>
                        <a:schemeClr val="accent2">
                          <a:lumMod val="50000"/>
                        </a:schemeClr>
                      </a:solidFill>
                      <a:latin typeface="Arial" pitchFamily="34" charset="0"/>
                    </a:rPr>
                    <a:t>Operational</a:t>
                  </a:r>
                  <a:r>
                    <a:rPr lang="pl-PL" dirty="0" smtClean="0">
                      <a:solidFill>
                        <a:schemeClr val="accent2">
                          <a:lumMod val="50000"/>
                        </a:schemeClr>
                      </a:solidFill>
                      <a:latin typeface="Arial" pitchFamily="34" charset="0"/>
                    </a:rPr>
                    <a:t> </a:t>
                  </a:r>
                  <a:r>
                    <a:rPr lang="pl-PL" dirty="0" err="1" smtClean="0">
                      <a:solidFill>
                        <a:schemeClr val="accent2">
                          <a:lumMod val="50000"/>
                        </a:schemeClr>
                      </a:solidFill>
                      <a:latin typeface="Arial" pitchFamily="34" charset="0"/>
                    </a:rPr>
                    <a:t>standardization</a:t>
                  </a:r>
                  <a:endParaRPr lang="pl-PL" dirty="0" smtClean="0">
                    <a:solidFill>
                      <a:schemeClr val="accent2">
                        <a:lumMod val="50000"/>
                      </a:schemeClr>
                    </a:solidFill>
                    <a:latin typeface="Arial" pitchFamily="34" charset="0"/>
                  </a:endParaRPr>
                </a:p>
              </p:txBody>
            </p:sp>
            <p:sp>
              <p:nvSpPr>
                <p:cNvPr id="103" name="Text Box 64"/>
                <p:cNvSpPr txBox="1">
                  <a:spLocks noChangeArrowheads="1"/>
                </p:cNvSpPr>
                <p:nvPr/>
              </p:nvSpPr>
              <p:spPr bwMode="auto">
                <a:xfrm>
                  <a:off x="4639199" y="6778966"/>
                  <a:ext cx="2043038" cy="200356"/>
                </a:xfrm>
                <a:prstGeom prst="rect">
                  <a:avLst/>
                </a:prstGeom>
                <a:noFill/>
                <a:ln>
                  <a:noFill/>
                </a:ln>
                <a:extLst/>
              </p:spPr>
              <p:txBody>
                <a:bodyPr wrap="square">
                  <a:spAutoFit/>
                </a:bodyPr>
                <a:lstStyle>
                  <a:lvl1pPr>
                    <a:defRPr sz="1100" b="1">
                      <a:solidFill>
                        <a:schemeClr val="bg1"/>
                      </a:solidFill>
                      <a:latin typeface="Arial" charset="0"/>
                    </a:defRPr>
                  </a:lvl1pPr>
                  <a:lvl2pPr marL="742950" indent="-285750">
                    <a:defRPr sz="1100" b="1">
                      <a:solidFill>
                        <a:schemeClr val="bg1"/>
                      </a:solidFill>
                      <a:latin typeface="Arial" charset="0"/>
                    </a:defRPr>
                  </a:lvl2pPr>
                  <a:lvl3pPr marL="1143000" indent="-228600">
                    <a:defRPr sz="1100" b="1">
                      <a:solidFill>
                        <a:schemeClr val="bg1"/>
                      </a:solidFill>
                      <a:latin typeface="Arial" charset="0"/>
                    </a:defRPr>
                  </a:lvl3pPr>
                  <a:lvl4pPr marL="1600200" indent="-228600">
                    <a:defRPr sz="1100" b="1">
                      <a:solidFill>
                        <a:schemeClr val="bg1"/>
                      </a:solidFill>
                      <a:latin typeface="Arial" charset="0"/>
                    </a:defRPr>
                  </a:lvl4pPr>
                  <a:lvl5pPr marL="2057400" indent="-228600">
                    <a:defRPr sz="1100" b="1">
                      <a:solidFill>
                        <a:schemeClr val="bg1"/>
                      </a:solidFill>
                      <a:latin typeface="Arial" charset="0"/>
                    </a:defRPr>
                  </a:lvl5pPr>
                  <a:lvl6pPr marL="2514600" indent="-228600" eaLnBrk="0" fontAlgn="base" hangingPunct="0">
                    <a:spcBef>
                      <a:spcPct val="0"/>
                    </a:spcBef>
                    <a:spcAft>
                      <a:spcPct val="0"/>
                    </a:spcAft>
                    <a:defRPr sz="1100" b="1">
                      <a:solidFill>
                        <a:schemeClr val="bg1"/>
                      </a:solidFill>
                      <a:latin typeface="Arial" charset="0"/>
                    </a:defRPr>
                  </a:lvl6pPr>
                  <a:lvl7pPr marL="2971800" indent="-228600" eaLnBrk="0" fontAlgn="base" hangingPunct="0">
                    <a:spcBef>
                      <a:spcPct val="0"/>
                    </a:spcBef>
                    <a:spcAft>
                      <a:spcPct val="0"/>
                    </a:spcAft>
                    <a:defRPr sz="1100" b="1">
                      <a:solidFill>
                        <a:schemeClr val="bg1"/>
                      </a:solidFill>
                      <a:latin typeface="Arial" charset="0"/>
                    </a:defRPr>
                  </a:lvl7pPr>
                  <a:lvl8pPr marL="3429000" indent="-228600" eaLnBrk="0" fontAlgn="base" hangingPunct="0">
                    <a:spcBef>
                      <a:spcPct val="0"/>
                    </a:spcBef>
                    <a:spcAft>
                      <a:spcPct val="0"/>
                    </a:spcAft>
                    <a:defRPr sz="1100" b="1">
                      <a:solidFill>
                        <a:schemeClr val="bg1"/>
                      </a:solidFill>
                      <a:latin typeface="Arial" charset="0"/>
                    </a:defRPr>
                  </a:lvl8pPr>
                  <a:lvl9pPr marL="3886200" indent="-228600" eaLnBrk="0" fontAlgn="base" hangingPunct="0">
                    <a:spcBef>
                      <a:spcPct val="0"/>
                    </a:spcBef>
                    <a:spcAft>
                      <a:spcPct val="0"/>
                    </a:spcAft>
                    <a:defRPr sz="1100" b="1">
                      <a:solidFill>
                        <a:schemeClr val="bg1"/>
                      </a:solidFill>
                      <a:latin typeface="Arial" charset="0"/>
                    </a:defRPr>
                  </a:lvl9pPr>
                </a:lstStyle>
                <a:p>
                  <a:pPr algn="ctr">
                    <a:defRPr/>
                  </a:pPr>
                  <a:r>
                    <a:rPr lang="pl-PL" dirty="0" err="1" smtClean="0">
                      <a:solidFill>
                        <a:schemeClr val="accent2">
                          <a:lumMod val="50000"/>
                        </a:schemeClr>
                      </a:solidFill>
                      <a:latin typeface="Arial" pitchFamily="34" charset="0"/>
                    </a:rPr>
                    <a:t>Materiel</a:t>
                  </a:r>
                  <a:r>
                    <a:rPr lang="pl-PL" dirty="0" smtClean="0">
                      <a:solidFill>
                        <a:schemeClr val="accent2">
                          <a:lumMod val="50000"/>
                        </a:schemeClr>
                      </a:solidFill>
                      <a:latin typeface="Arial" pitchFamily="34" charset="0"/>
                    </a:rPr>
                    <a:t> </a:t>
                  </a:r>
                  <a:r>
                    <a:rPr lang="pl-PL" dirty="0" err="1" smtClean="0">
                      <a:solidFill>
                        <a:schemeClr val="accent2">
                          <a:lumMod val="50000"/>
                        </a:schemeClr>
                      </a:solidFill>
                      <a:latin typeface="Arial" pitchFamily="34" charset="0"/>
                    </a:rPr>
                    <a:t>standardization</a:t>
                  </a:r>
                  <a:endParaRPr lang="pl-PL" dirty="0" smtClean="0">
                    <a:solidFill>
                      <a:schemeClr val="accent2">
                        <a:lumMod val="50000"/>
                      </a:schemeClr>
                    </a:solidFill>
                    <a:latin typeface="Arial" pitchFamily="34" charset="0"/>
                  </a:endParaRPr>
                </a:p>
              </p:txBody>
            </p:sp>
          </p:grpSp>
          <p:sp>
            <p:nvSpPr>
              <p:cNvPr id="93" name="Prostokąt zaokrąglony 92"/>
              <p:cNvSpPr/>
              <p:nvPr/>
            </p:nvSpPr>
            <p:spPr>
              <a:xfrm>
                <a:off x="3689488" y="1935456"/>
                <a:ext cx="1834538" cy="678190"/>
              </a:xfrm>
              <a:prstGeom prst="round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dirty="0">
                    <a:solidFill>
                      <a:schemeClr val="bg1"/>
                    </a:solidFill>
                    <a:latin typeface="Arial" pitchFamily="34" charset="0"/>
                    <a:cs typeface="Arial" pitchFamily="34" charset="0"/>
                  </a:rPr>
                  <a:t>SECRETARY </a:t>
                </a:r>
                <a:br>
                  <a:rPr lang="pl-PL" dirty="0">
                    <a:solidFill>
                      <a:schemeClr val="bg1"/>
                    </a:solidFill>
                    <a:latin typeface="Arial" pitchFamily="34" charset="0"/>
                    <a:cs typeface="Arial" pitchFamily="34" charset="0"/>
                  </a:rPr>
                </a:br>
                <a:r>
                  <a:rPr lang="pl-PL" dirty="0" smtClean="0">
                    <a:solidFill>
                      <a:schemeClr val="bg1"/>
                    </a:solidFill>
                    <a:latin typeface="Arial" pitchFamily="34" charset="0"/>
                    <a:cs typeface="Arial" pitchFamily="34" charset="0"/>
                  </a:rPr>
                  <a:t>OF STATE</a:t>
                </a:r>
                <a:endParaRPr lang="pl-PL" dirty="0">
                  <a:solidFill>
                    <a:schemeClr val="bg1"/>
                  </a:solidFill>
                  <a:latin typeface="Arial" pitchFamily="34" charset="0"/>
                  <a:cs typeface="Arial" pitchFamily="34" charset="0"/>
                </a:endParaRPr>
              </a:p>
            </p:txBody>
          </p:sp>
        </p:grpSp>
        <p:sp>
          <p:nvSpPr>
            <p:cNvPr id="89" name="Text Box 50"/>
            <p:cNvSpPr txBox="1">
              <a:spLocks noChangeArrowheads="1"/>
            </p:cNvSpPr>
            <p:nvPr/>
          </p:nvSpPr>
          <p:spPr bwMode="auto">
            <a:xfrm>
              <a:off x="7108995" y="3024259"/>
              <a:ext cx="1800355" cy="276975"/>
            </a:xfrm>
            <a:prstGeom prst="rect">
              <a:avLst/>
            </a:prstGeom>
            <a:noFill/>
            <a:ln>
              <a:noFill/>
            </a:ln>
            <a:extLst/>
          </p:spPr>
          <p:txBody>
            <a:bodyPr wrap="none">
              <a:spAutoFit/>
            </a:bodyPr>
            <a:lstStyle>
              <a:lvl1pPr>
                <a:defRPr sz="1100" b="1">
                  <a:solidFill>
                    <a:schemeClr val="bg1"/>
                  </a:solidFill>
                  <a:latin typeface="Arial" charset="0"/>
                </a:defRPr>
              </a:lvl1pPr>
              <a:lvl2pPr marL="742950" indent="-285750">
                <a:defRPr sz="1100" b="1">
                  <a:solidFill>
                    <a:schemeClr val="bg1"/>
                  </a:solidFill>
                  <a:latin typeface="Arial" charset="0"/>
                </a:defRPr>
              </a:lvl2pPr>
              <a:lvl3pPr marL="1143000" indent="-228600">
                <a:defRPr sz="1100" b="1">
                  <a:solidFill>
                    <a:schemeClr val="bg1"/>
                  </a:solidFill>
                  <a:latin typeface="Arial" charset="0"/>
                </a:defRPr>
              </a:lvl3pPr>
              <a:lvl4pPr marL="1600200" indent="-228600">
                <a:defRPr sz="1100" b="1">
                  <a:solidFill>
                    <a:schemeClr val="bg1"/>
                  </a:solidFill>
                  <a:latin typeface="Arial" charset="0"/>
                </a:defRPr>
              </a:lvl4pPr>
              <a:lvl5pPr marL="2057400" indent="-228600">
                <a:defRPr sz="1100" b="1">
                  <a:solidFill>
                    <a:schemeClr val="bg1"/>
                  </a:solidFill>
                  <a:latin typeface="Arial" charset="0"/>
                </a:defRPr>
              </a:lvl5pPr>
              <a:lvl6pPr marL="2514600" indent="-228600" eaLnBrk="0" fontAlgn="base" hangingPunct="0">
                <a:spcBef>
                  <a:spcPct val="0"/>
                </a:spcBef>
                <a:spcAft>
                  <a:spcPct val="0"/>
                </a:spcAft>
                <a:defRPr sz="1100" b="1">
                  <a:solidFill>
                    <a:schemeClr val="bg1"/>
                  </a:solidFill>
                  <a:latin typeface="Arial" charset="0"/>
                </a:defRPr>
              </a:lvl6pPr>
              <a:lvl7pPr marL="2971800" indent="-228600" eaLnBrk="0" fontAlgn="base" hangingPunct="0">
                <a:spcBef>
                  <a:spcPct val="0"/>
                </a:spcBef>
                <a:spcAft>
                  <a:spcPct val="0"/>
                </a:spcAft>
                <a:defRPr sz="1100" b="1">
                  <a:solidFill>
                    <a:schemeClr val="bg1"/>
                  </a:solidFill>
                  <a:latin typeface="Arial" charset="0"/>
                </a:defRPr>
              </a:lvl7pPr>
              <a:lvl8pPr marL="3429000" indent="-228600" eaLnBrk="0" fontAlgn="base" hangingPunct="0">
                <a:spcBef>
                  <a:spcPct val="0"/>
                </a:spcBef>
                <a:spcAft>
                  <a:spcPct val="0"/>
                </a:spcAft>
                <a:defRPr sz="1100" b="1">
                  <a:solidFill>
                    <a:schemeClr val="bg1"/>
                  </a:solidFill>
                  <a:latin typeface="Arial" charset="0"/>
                </a:defRPr>
              </a:lvl8pPr>
              <a:lvl9pPr marL="3886200" indent="-228600" eaLnBrk="0" fontAlgn="base" hangingPunct="0">
                <a:spcBef>
                  <a:spcPct val="0"/>
                </a:spcBef>
                <a:spcAft>
                  <a:spcPct val="0"/>
                </a:spcAft>
                <a:defRPr sz="1100" b="1">
                  <a:solidFill>
                    <a:schemeClr val="bg1"/>
                  </a:solidFill>
                  <a:latin typeface="Arial" charset="0"/>
                </a:defRPr>
              </a:lvl9pPr>
            </a:lstStyle>
            <a:p>
              <a:pPr>
                <a:defRPr/>
              </a:pPr>
              <a:r>
                <a:rPr lang="pl-PL" sz="1200" dirty="0" smtClean="0">
                  <a:solidFill>
                    <a:schemeClr val="accent2">
                      <a:lumMod val="50000"/>
                    </a:schemeClr>
                  </a:solidFill>
                </a:rPr>
                <a:t>COLLEGIATE </a:t>
              </a:r>
              <a:r>
                <a:rPr lang="pl-PL" sz="1200" dirty="0">
                  <a:solidFill>
                    <a:schemeClr val="accent2">
                      <a:lumMod val="50000"/>
                    </a:schemeClr>
                  </a:solidFill>
                </a:rPr>
                <a:t>BODIES</a:t>
              </a:r>
            </a:p>
          </p:txBody>
        </p:sp>
      </p:grpSp>
      <p:sp>
        <p:nvSpPr>
          <p:cNvPr id="87" name="Prostokąt zaokrąglony 86"/>
          <p:cNvSpPr/>
          <p:nvPr/>
        </p:nvSpPr>
        <p:spPr bwMode="auto">
          <a:xfrm>
            <a:off x="3709528" y="2734155"/>
            <a:ext cx="1718508" cy="407825"/>
          </a:xfrm>
          <a:prstGeom prst="roundRect">
            <a:avLst/>
          </a:prstGeom>
          <a:solidFill>
            <a:schemeClr val="accent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2400" dirty="0">
                <a:solidFill>
                  <a:schemeClr val="bg1"/>
                </a:solidFill>
                <a:latin typeface="Arial" pitchFamily="34" charset="0"/>
                <a:cs typeface="Arial" pitchFamily="34" charset="0"/>
              </a:rPr>
              <a:t>WCNJiK</a:t>
            </a:r>
          </a:p>
        </p:txBody>
      </p:sp>
      <p:sp>
        <p:nvSpPr>
          <p:cNvPr id="79" name="Text Box 64"/>
          <p:cNvSpPr txBox="1">
            <a:spLocks noChangeArrowheads="1"/>
          </p:cNvSpPr>
          <p:nvPr/>
        </p:nvSpPr>
        <p:spPr bwMode="auto">
          <a:xfrm>
            <a:off x="4656274" y="3429000"/>
            <a:ext cx="1873250" cy="307975"/>
          </a:xfrm>
          <a:prstGeom prst="rect">
            <a:avLst/>
          </a:prstGeom>
          <a:noFill/>
          <a:ln>
            <a:noFill/>
          </a:ln>
          <a:extLst/>
        </p:spPr>
        <p:txBody>
          <a:bodyPr wrap="square">
            <a:spAutoFit/>
          </a:bodyPr>
          <a:lstStyle>
            <a:lvl1pPr>
              <a:defRPr sz="1100" b="1">
                <a:solidFill>
                  <a:schemeClr val="bg1"/>
                </a:solidFill>
                <a:latin typeface="Arial" charset="0"/>
              </a:defRPr>
            </a:lvl1pPr>
            <a:lvl2pPr marL="742950" indent="-285750">
              <a:defRPr sz="1100" b="1">
                <a:solidFill>
                  <a:schemeClr val="bg1"/>
                </a:solidFill>
                <a:latin typeface="Arial" charset="0"/>
              </a:defRPr>
            </a:lvl2pPr>
            <a:lvl3pPr marL="1143000" indent="-228600">
              <a:defRPr sz="1100" b="1">
                <a:solidFill>
                  <a:schemeClr val="bg1"/>
                </a:solidFill>
                <a:latin typeface="Arial" charset="0"/>
              </a:defRPr>
            </a:lvl3pPr>
            <a:lvl4pPr marL="1600200" indent="-228600">
              <a:defRPr sz="1100" b="1">
                <a:solidFill>
                  <a:schemeClr val="bg1"/>
                </a:solidFill>
                <a:latin typeface="Arial" charset="0"/>
              </a:defRPr>
            </a:lvl4pPr>
            <a:lvl5pPr marL="2057400" indent="-228600">
              <a:defRPr sz="1100" b="1">
                <a:solidFill>
                  <a:schemeClr val="bg1"/>
                </a:solidFill>
                <a:latin typeface="Arial" charset="0"/>
              </a:defRPr>
            </a:lvl5pPr>
            <a:lvl6pPr marL="2514600" indent="-228600" eaLnBrk="0" fontAlgn="base" hangingPunct="0">
              <a:spcBef>
                <a:spcPct val="0"/>
              </a:spcBef>
              <a:spcAft>
                <a:spcPct val="0"/>
              </a:spcAft>
              <a:defRPr sz="1100" b="1">
                <a:solidFill>
                  <a:schemeClr val="bg1"/>
                </a:solidFill>
                <a:latin typeface="Arial" charset="0"/>
              </a:defRPr>
            </a:lvl6pPr>
            <a:lvl7pPr marL="2971800" indent="-228600" eaLnBrk="0" fontAlgn="base" hangingPunct="0">
              <a:spcBef>
                <a:spcPct val="0"/>
              </a:spcBef>
              <a:spcAft>
                <a:spcPct val="0"/>
              </a:spcAft>
              <a:defRPr sz="1100" b="1">
                <a:solidFill>
                  <a:schemeClr val="bg1"/>
                </a:solidFill>
                <a:latin typeface="Arial" charset="0"/>
              </a:defRPr>
            </a:lvl7pPr>
            <a:lvl8pPr marL="3429000" indent="-228600" eaLnBrk="0" fontAlgn="base" hangingPunct="0">
              <a:spcBef>
                <a:spcPct val="0"/>
              </a:spcBef>
              <a:spcAft>
                <a:spcPct val="0"/>
              </a:spcAft>
              <a:defRPr sz="1100" b="1">
                <a:solidFill>
                  <a:schemeClr val="bg1"/>
                </a:solidFill>
                <a:latin typeface="Arial" charset="0"/>
              </a:defRPr>
            </a:lvl8pPr>
            <a:lvl9pPr marL="3886200" indent="-228600" eaLnBrk="0" fontAlgn="base" hangingPunct="0">
              <a:spcBef>
                <a:spcPct val="0"/>
              </a:spcBef>
              <a:spcAft>
                <a:spcPct val="0"/>
              </a:spcAft>
              <a:defRPr sz="1100" b="1">
                <a:solidFill>
                  <a:schemeClr val="bg1"/>
                </a:solidFill>
                <a:latin typeface="Arial" charset="0"/>
              </a:defRPr>
            </a:lvl9pPr>
          </a:lstStyle>
          <a:p>
            <a:pPr algn="ctr">
              <a:defRPr/>
            </a:pPr>
            <a:r>
              <a:rPr lang="pl-PL" sz="1400" dirty="0" smtClean="0">
                <a:solidFill>
                  <a:schemeClr val="accent2">
                    <a:lumMod val="50000"/>
                  </a:schemeClr>
                </a:solidFill>
                <a:latin typeface="Arial" pitchFamily="34" charset="0"/>
              </a:rPr>
              <a:t>PKN</a:t>
            </a:r>
          </a:p>
        </p:txBody>
      </p:sp>
      <p:sp>
        <p:nvSpPr>
          <p:cNvPr id="107" name="Prostokąt zaokrąglony 106"/>
          <p:cNvSpPr/>
          <p:nvPr/>
        </p:nvSpPr>
        <p:spPr bwMode="auto">
          <a:xfrm>
            <a:off x="379625" y="2543233"/>
            <a:ext cx="2211131" cy="752599"/>
          </a:xfrm>
          <a:prstGeom prst="roundRect">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dirty="0" err="1">
                <a:solidFill>
                  <a:schemeClr val="bg1"/>
                </a:solidFill>
                <a:latin typeface="Arial" pitchFamily="34" charset="0"/>
                <a:cs typeface="Arial" pitchFamily="34" charset="0"/>
              </a:rPr>
              <a:t>National</a:t>
            </a:r>
            <a:r>
              <a:rPr lang="pl-PL" dirty="0">
                <a:solidFill>
                  <a:schemeClr val="bg1"/>
                </a:solidFill>
                <a:latin typeface="Arial" pitchFamily="34" charset="0"/>
                <a:cs typeface="Arial" pitchFamily="34" charset="0"/>
              </a:rPr>
              <a:t> </a:t>
            </a:r>
            <a:r>
              <a:rPr lang="pl-PL" dirty="0" err="1">
                <a:solidFill>
                  <a:schemeClr val="bg1"/>
                </a:solidFill>
                <a:latin typeface="Arial" pitchFamily="34" charset="0"/>
                <a:cs typeface="Arial" pitchFamily="34" charset="0"/>
              </a:rPr>
              <a:t>Standardization</a:t>
            </a:r>
            <a:r>
              <a:rPr lang="pl-PL" dirty="0">
                <a:solidFill>
                  <a:schemeClr val="bg1"/>
                </a:solidFill>
                <a:latin typeface="Arial" pitchFamily="34" charset="0"/>
                <a:cs typeface="Arial" pitchFamily="34" charset="0"/>
              </a:rPr>
              <a:t> Board</a:t>
            </a:r>
          </a:p>
        </p:txBody>
      </p:sp>
      <p:sp>
        <p:nvSpPr>
          <p:cNvPr id="108" name="Prostokąt zaokrąglony 107"/>
          <p:cNvSpPr/>
          <p:nvPr/>
        </p:nvSpPr>
        <p:spPr bwMode="auto">
          <a:xfrm>
            <a:off x="6541439" y="2104285"/>
            <a:ext cx="1109722" cy="335811"/>
          </a:xfrm>
          <a:prstGeom prst="roundRect">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dirty="0">
                <a:solidFill>
                  <a:schemeClr val="bg1"/>
                </a:solidFill>
                <a:latin typeface="Arial" pitchFamily="34" charset="0"/>
                <a:cs typeface="Arial" pitchFamily="34" charset="0"/>
              </a:rPr>
              <a:t>NATO</a:t>
            </a:r>
          </a:p>
        </p:txBody>
      </p:sp>
      <p:sp>
        <p:nvSpPr>
          <p:cNvPr id="109" name="Prostokąt zaokrąglony 108"/>
          <p:cNvSpPr/>
          <p:nvPr/>
        </p:nvSpPr>
        <p:spPr bwMode="auto">
          <a:xfrm>
            <a:off x="1436291" y="2104654"/>
            <a:ext cx="1109722" cy="335811"/>
          </a:xfrm>
          <a:prstGeom prst="roundRect">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dirty="0">
                <a:solidFill>
                  <a:schemeClr val="bg1"/>
                </a:solidFill>
                <a:latin typeface="Arial" pitchFamily="34" charset="0"/>
                <a:cs typeface="Arial" pitchFamily="34" charset="0"/>
              </a:rPr>
              <a:t>PKN</a:t>
            </a:r>
          </a:p>
        </p:txBody>
      </p:sp>
      <p:grpSp>
        <p:nvGrpSpPr>
          <p:cNvPr id="34857" name="Grupa 63"/>
          <p:cNvGrpSpPr>
            <a:grpSpLocks/>
          </p:cNvGrpSpPr>
          <p:nvPr/>
        </p:nvGrpSpPr>
        <p:grpSpPr bwMode="auto">
          <a:xfrm>
            <a:off x="2341563" y="5713413"/>
            <a:ext cx="3086100" cy="941387"/>
            <a:chOff x="2926474" y="5528130"/>
            <a:chExt cx="3086908" cy="940583"/>
          </a:xfrm>
        </p:grpSpPr>
        <p:sp>
          <p:nvSpPr>
            <p:cNvPr id="65" name="Prostokąt zaokrąglony 64"/>
            <p:cNvSpPr/>
            <p:nvPr/>
          </p:nvSpPr>
          <p:spPr bwMode="auto">
            <a:xfrm>
              <a:off x="3582932" y="5528130"/>
              <a:ext cx="1917183" cy="454793"/>
            </a:xfrm>
            <a:prstGeom prst="roundRect">
              <a:avLst/>
            </a:prstGeom>
            <a:solidFill>
              <a:srgbClr val="34440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200" dirty="0">
                  <a:solidFill>
                    <a:schemeClr val="bg1"/>
                  </a:solidFill>
                  <a:latin typeface="Arial" pitchFamily="34" charset="0"/>
                  <a:cs typeface="Arial" pitchFamily="34" charset="0"/>
                </a:rPr>
                <a:t>ARMED FORCES GENERAL COMMAND</a:t>
              </a:r>
            </a:p>
          </p:txBody>
        </p:sp>
        <p:sp>
          <p:nvSpPr>
            <p:cNvPr id="66" name="Rectangle 14"/>
            <p:cNvSpPr>
              <a:spLocks noChangeArrowheads="1"/>
            </p:cNvSpPr>
            <p:nvPr/>
          </p:nvSpPr>
          <p:spPr bwMode="auto">
            <a:xfrm>
              <a:off x="4785501" y="5948150"/>
              <a:ext cx="1068405" cy="370112"/>
            </a:xfrm>
            <a:prstGeom prst="rect">
              <a:avLst/>
            </a:prstGeom>
            <a:solidFill>
              <a:schemeClr val="accent1">
                <a:lumMod val="60000"/>
                <a:lumOff val="4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pPr algn="ctr">
                <a:lnSpc>
                  <a:spcPct val="75000"/>
                </a:lnSpc>
                <a:defRPr/>
              </a:pPr>
              <a:endParaRPr lang="pl-PL" sz="1000" dirty="0">
                <a:solidFill>
                  <a:schemeClr val="accent2">
                    <a:lumMod val="50000"/>
                  </a:schemeClr>
                </a:solidFill>
              </a:endParaRPr>
            </a:p>
          </p:txBody>
        </p:sp>
        <p:sp>
          <p:nvSpPr>
            <p:cNvPr id="67" name="Rectangle 14"/>
            <p:cNvSpPr>
              <a:spLocks noChangeArrowheads="1"/>
            </p:cNvSpPr>
            <p:nvPr/>
          </p:nvSpPr>
          <p:spPr bwMode="auto">
            <a:xfrm>
              <a:off x="4855083" y="6016302"/>
              <a:ext cx="1068405" cy="370112"/>
            </a:xfrm>
            <a:prstGeom prst="rect">
              <a:avLst/>
            </a:prstGeom>
            <a:solidFill>
              <a:schemeClr val="accent1">
                <a:lumMod val="60000"/>
                <a:lumOff val="4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pPr algn="ctr">
                <a:lnSpc>
                  <a:spcPct val="75000"/>
                </a:lnSpc>
                <a:defRPr/>
              </a:pPr>
              <a:endParaRPr lang="pl-PL" sz="1000" dirty="0">
                <a:solidFill>
                  <a:schemeClr val="accent2">
                    <a:lumMod val="50000"/>
                  </a:schemeClr>
                </a:solidFill>
              </a:endParaRPr>
            </a:p>
          </p:txBody>
        </p:sp>
        <p:sp>
          <p:nvSpPr>
            <p:cNvPr id="68" name="Rectangle 14"/>
            <p:cNvSpPr>
              <a:spLocks noChangeArrowheads="1"/>
            </p:cNvSpPr>
            <p:nvPr/>
          </p:nvSpPr>
          <p:spPr bwMode="auto">
            <a:xfrm>
              <a:off x="4944977" y="6098601"/>
              <a:ext cx="1068405" cy="370112"/>
            </a:xfrm>
            <a:prstGeom prst="rect">
              <a:avLst/>
            </a:prstGeom>
            <a:solidFill>
              <a:schemeClr val="accent1">
                <a:lumMod val="60000"/>
                <a:lumOff val="4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pPr algn="ctr">
                <a:lnSpc>
                  <a:spcPct val="75000"/>
                </a:lnSpc>
                <a:defRPr/>
              </a:pPr>
              <a:r>
                <a:rPr lang="pl-PL" sz="1000" dirty="0">
                  <a:solidFill>
                    <a:schemeClr val="accent2">
                      <a:lumMod val="50000"/>
                    </a:schemeClr>
                  </a:solidFill>
                </a:rPr>
                <a:t>INSPECTORATES</a:t>
              </a:r>
            </a:p>
          </p:txBody>
        </p:sp>
        <p:sp>
          <p:nvSpPr>
            <p:cNvPr id="69" name="Rectangle 14"/>
            <p:cNvSpPr>
              <a:spLocks noChangeArrowheads="1"/>
            </p:cNvSpPr>
            <p:nvPr/>
          </p:nvSpPr>
          <p:spPr bwMode="auto">
            <a:xfrm>
              <a:off x="2926474" y="5962054"/>
              <a:ext cx="1425658" cy="370112"/>
            </a:xfrm>
            <a:prstGeom prst="rect">
              <a:avLst/>
            </a:prstGeom>
            <a:solidFill>
              <a:schemeClr val="accent1">
                <a:lumMod val="60000"/>
                <a:lumOff val="4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pPr algn="ctr">
                <a:lnSpc>
                  <a:spcPct val="75000"/>
                </a:lnSpc>
                <a:defRPr/>
              </a:pPr>
              <a:r>
                <a:rPr lang="pl-PL" sz="1000" dirty="0">
                  <a:solidFill>
                    <a:schemeClr val="accent2">
                      <a:lumMod val="50000"/>
                    </a:schemeClr>
                  </a:solidFill>
                </a:rPr>
                <a:t>STANDARDIZATION </a:t>
              </a:r>
              <a:br>
                <a:rPr lang="pl-PL" sz="1000" dirty="0">
                  <a:solidFill>
                    <a:schemeClr val="accent2">
                      <a:lumMod val="50000"/>
                    </a:schemeClr>
                  </a:solidFill>
                </a:rPr>
              </a:br>
              <a:r>
                <a:rPr lang="pl-PL" sz="1000" dirty="0">
                  <a:solidFill>
                    <a:schemeClr val="accent2">
                      <a:lumMod val="50000"/>
                    </a:schemeClr>
                  </a:solidFill>
                </a:rPr>
                <a:t>SECTION</a:t>
              </a:r>
            </a:p>
          </p:txBody>
        </p:sp>
        <p:sp>
          <p:nvSpPr>
            <p:cNvPr id="70" name="Text Box 68"/>
            <p:cNvSpPr txBox="1">
              <a:spLocks noChangeArrowheads="1"/>
            </p:cNvSpPr>
            <p:nvPr/>
          </p:nvSpPr>
          <p:spPr bwMode="auto">
            <a:xfrm>
              <a:off x="4366713" y="5816808"/>
              <a:ext cx="420798" cy="645560"/>
            </a:xfrm>
            <a:prstGeom prst="rect">
              <a:avLst/>
            </a:prstGeom>
            <a:noFill/>
            <a:ln>
              <a:noFill/>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pl-PL" sz="3600" dirty="0" smtClean="0">
                  <a:solidFill>
                    <a:schemeClr val="accent2">
                      <a:lumMod val="50000"/>
                    </a:schemeClr>
                  </a:solidFill>
                  <a:latin typeface="Arial" pitchFamily="34" charset="0"/>
                </a:rPr>
                <a:t>+</a:t>
              </a:r>
            </a:p>
          </p:txBody>
        </p:sp>
      </p:grpSp>
      <p:cxnSp>
        <p:nvCxnSpPr>
          <p:cNvPr id="46" name="Łącznik prosty ze strzałką 45"/>
          <p:cNvCxnSpPr/>
          <p:nvPr/>
        </p:nvCxnSpPr>
        <p:spPr bwMode="auto">
          <a:xfrm flipH="1">
            <a:off x="2590800" y="2938463"/>
            <a:ext cx="1071563"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7" name="Prostokąt zaokrąglony 46"/>
          <p:cNvSpPr/>
          <p:nvPr/>
        </p:nvSpPr>
        <p:spPr bwMode="auto">
          <a:xfrm>
            <a:off x="7487920" y="5775392"/>
            <a:ext cx="1615050" cy="393254"/>
          </a:xfrm>
          <a:prstGeom prst="roundRect">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200" dirty="0">
                <a:solidFill>
                  <a:schemeClr val="bg1"/>
                </a:solidFill>
                <a:latin typeface="Arial" pitchFamily="34" charset="0"/>
                <a:cs typeface="Arial" pitchFamily="34" charset="0"/>
              </a:rPr>
              <a:t>R&amp;D MILITARY INSTITUTES</a:t>
            </a:r>
          </a:p>
        </p:txBody>
      </p:sp>
      <p:cxnSp>
        <p:nvCxnSpPr>
          <p:cNvPr id="6" name="Łącznik prostoliniowy 5"/>
          <p:cNvCxnSpPr/>
          <p:nvPr/>
        </p:nvCxnSpPr>
        <p:spPr>
          <a:xfrm>
            <a:off x="1196953" y="5613401"/>
            <a:ext cx="7098492" cy="0"/>
          </a:xfrm>
          <a:prstGeom prst="line">
            <a:avLst/>
          </a:prstGeom>
        </p:spPr>
        <p:style>
          <a:lnRef idx="2">
            <a:schemeClr val="dk1"/>
          </a:lnRef>
          <a:fillRef idx="0">
            <a:schemeClr val="dk1"/>
          </a:fillRef>
          <a:effectRef idx="1">
            <a:schemeClr val="dk1"/>
          </a:effectRef>
          <a:fontRef idx="minor">
            <a:schemeClr val="tx1"/>
          </a:fontRef>
        </p:style>
      </p:cxnSp>
      <p:cxnSp>
        <p:nvCxnSpPr>
          <p:cNvPr id="12" name="Łącznik prostoliniowy 11"/>
          <p:cNvCxnSpPr>
            <a:endCxn id="117" idx="0"/>
          </p:cNvCxnSpPr>
          <p:nvPr/>
        </p:nvCxnSpPr>
        <p:spPr>
          <a:xfrm>
            <a:off x="1196953" y="5614989"/>
            <a:ext cx="0" cy="161377"/>
          </a:xfrm>
          <a:prstGeom prst="line">
            <a:avLst/>
          </a:prstGeom>
        </p:spPr>
        <p:style>
          <a:lnRef idx="2">
            <a:schemeClr val="dk1"/>
          </a:lnRef>
          <a:fillRef idx="0">
            <a:schemeClr val="dk1"/>
          </a:fillRef>
          <a:effectRef idx="1">
            <a:schemeClr val="dk1"/>
          </a:effectRef>
          <a:fontRef idx="minor">
            <a:schemeClr val="tx1"/>
          </a:fontRef>
        </p:style>
      </p:cxnSp>
      <p:cxnSp>
        <p:nvCxnSpPr>
          <p:cNvPr id="53" name="Łącznik prostoliniowy 52"/>
          <p:cNvCxnSpPr>
            <a:endCxn id="65" idx="0"/>
          </p:cNvCxnSpPr>
          <p:nvPr/>
        </p:nvCxnSpPr>
        <p:spPr>
          <a:xfrm>
            <a:off x="3956189" y="5614989"/>
            <a:ext cx="1" cy="98424"/>
          </a:xfrm>
          <a:prstGeom prst="line">
            <a:avLst/>
          </a:prstGeom>
        </p:spPr>
        <p:style>
          <a:lnRef idx="2">
            <a:schemeClr val="dk1"/>
          </a:lnRef>
          <a:fillRef idx="0">
            <a:schemeClr val="dk1"/>
          </a:fillRef>
          <a:effectRef idx="1">
            <a:schemeClr val="dk1"/>
          </a:effectRef>
          <a:fontRef idx="minor">
            <a:schemeClr val="tx1"/>
          </a:fontRef>
        </p:style>
      </p:cxnSp>
      <p:cxnSp>
        <p:nvCxnSpPr>
          <p:cNvPr id="54" name="Łącznik prostoliniowy 53"/>
          <p:cNvCxnSpPr/>
          <p:nvPr/>
        </p:nvCxnSpPr>
        <p:spPr>
          <a:xfrm>
            <a:off x="6321806" y="5614989"/>
            <a:ext cx="0" cy="161377"/>
          </a:xfrm>
          <a:prstGeom prst="line">
            <a:avLst/>
          </a:prstGeom>
        </p:spPr>
        <p:style>
          <a:lnRef idx="2">
            <a:schemeClr val="dk1"/>
          </a:lnRef>
          <a:fillRef idx="0">
            <a:schemeClr val="dk1"/>
          </a:fillRef>
          <a:effectRef idx="1">
            <a:schemeClr val="dk1"/>
          </a:effectRef>
          <a:fontRef idx="minor">
            <a:schemeClr val="tx1"/>
          </a:fontRef>
        </p:style>
      </p:cxnSp>
      <p:cxnSp>
        <p:nvCxnSpPr>
          <p:cNvPr id="55" name="Łącznik prostoliniowy 54"/>
          <p:cNvCxnSpPr>
            <a:endCxn id="47" idx="0"/>
          </p:cNvCxnSpPr>
          <p:nvPr/>
        </p:nvCxnSpPr>
        <p:spPr>
          <a:xfrm>
            <a:off x="8295445" y="5614989"/>
            <a:ext cx="0" cy="160403"/>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178666801"/>
      </p:ext>
    </p:extLst>
  </p:cSld>
  <p:clrMapOvr>
    <a:masterClrMapping/>
  </p:clrMapOvr>
  <p:transition spd="slow">
    <p:cover dir="l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Prostokąt 44"/>
          <p:cNvSpPr/>
          <p:nvPr/>
        </p:nvSpPr>
        <p:spPr>
          <a:xfrm>
            <a:off x="4933156" y="1158875"/>
            <a:ext cx="4087019" cy="5314950"/>
          </a:xfrm>
          <a:prstGeom prst="rect">
            <a:avLst/>
          </a:prstGeom>
          <a:solidFill>
            <a:schemeClr val="accent1">
              <a:lumMod val="20000"/>
              <a:lumOff val="80000"/>
              <a:alpha val="6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pl-PL"/>
          </a:p>
        </p:txBody>
      </p:sp>
      <p:sp>
        <p:nvSpPr>
          <p:cNvPr id="2" name="Prostokąt 1"/>
          <p:cNvSpPr/>
          <p:nvPr/>
        </p:nvSpPr>
        <p:spPr>
          <a:xfrm>
            <a:off x="76200" y="1158875"/>
            <a:ext cx="4829175" cy="5314950"/>
          </a:xfrm>
          <a:prstGeom prst="rect">
            <a:avLst/>
          </a:prstGeom>
          <a:solidFill>
            <a:schemeClr val="accent3">
              <a:lumMod val="20000"/>
              <a:lumOff val="80000"/>
              <a:alpha val="6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pl-PL"/>
          </a:p>
        </p:txBody>
      </p:sp>
      <p:sp>
        <p:nvSpPr>
          <p:cNvPr id="19464" name="Text Box 2"/>
          <p:cNvSpPr txBox="1">
            <a:spLocks noChangeArrowheads="1"/>
          </p:cNvSpPr>
          <p:nvPr/>
        </p:nvSpPr>
        <p:spPr bwMode="auto">
          <a:xfrm>
            <a:off x="1547813" y="1292225"/>
            <a:ext cx="5908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defTabSz="762000" eaLnBrk="0" hangingPunct="0">
              <a:defRPr sz="1600" b="1">
                <a:solidFill>
                  <a:schemeClr val="bg1"/>
                </a:solidFill>
                <a:latin typeface="Arial" pitchFamily="34" charset="0"/>
                <a:cs typeface="Arial" pitchFamily="34" charset="0"/>
              </a:defRPr>
            </a:lvl1pPr>
            <a:lvl2pPr marL="742950" indent="-285750" defTabSz="762000" eaLnBrk="0" hangingPunct="0">
              <a:defRPr sz="1600" b="1">
                <a:solidFill>
                  <a:schemeClr val="bg1"/>
                </a:solidFill>
                <a:latin typeface="Arial" pitchFamily="34" charset="0"/>
                <a:cs typeface="Arial" pitchFamily="34" charset="0"/>
              </a:defRPr>
            </a:lvl2pPr>
            <a:lvl3pPr marL="1143000" indent="-228600" defTabSz="762000" eaLnBrk="0" hangingPunct="0">
              <a:defRPr sz="1600" b="1">
                <a:solidFill>
                  <a:schemeClr val="bg1"/>
                </a:solidFill>
                <a:latin typeface="Arial" pitchFamily="34" charset="0"/>
                <a:cs typeface="Arial" pitchFamily="34" charset="0"/>
              </a:defRPr>
            </a:lvl3pPr>
            <a:lvl4pPr marL="1600200" indent="-228600" defTabSz="762000" eaLnBrk="0" hangingPunct="0">
              <a:defRPr sz="1600" b="1">
                <a:solidFill>
                  <a:schemeClr val="bg1"/>
                </a:solidFill>
                <a:latin typeface="Arial" pitchFamily="34" charset="0"/>
                <a:cs typeface="Arial" pitchFamily="34" charset="0"/>
              </a:defRPr>
            </a:lvl4pPr>
            <a:lvl5pPr marL="2057400" indent="-228600" defTabSz="762000" eaLnBrk="0" hangingPunct="0">
              <a:defRPr sz="1600" b="1">
                <a:solidFill>
                  <a:schemeClr val="bg1"/>
                </a:solidFill>
                <a:latin typeface="Arial" pitchFamily="34" charset="0"/>
                <a:cs typeface="Arial" pitchFamily="34" charset="0"/>
              </a:defRPr>
            </a:lvl5pPr>
            <a:lvl6pPr marL="2514600" indent="-228600" defTabSz="762000"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defTabSz="762000"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defTabSz="762000"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defTabSz="762000" eaLnBrk="0" fontAlgn="base" hangingPunct="0">
              <a:spcBef>
                <a:spcPct val="0"/>
              </a:spcBef>
              <a:spcAft>
                <a:spcPct val="0"/>
              </a:spcAft>
              <a:defRPr sz="1600" b="1">
                <a:solidFill>
                  <a:schemeClr val="bg1"/>
                </a:solidFill>
                <a:latin typeface="Arial" pitchFamily="34" charset="0"/>
                <a:cs typeface="Arial" pitchFamily="34" charset="0"/>
              </a:defRPr>
            </a:lvl9pPr>
          </a:lstStyle>
          <a:p>
            <a:pPr>
              <a:spcBef>
                <a:spcPct val="50000"/>
              </a:spcBef>
            </a:pPr>
            <a:endParaRPr lang="en-GB" altLang="pl-PL" sz="2000">
              <a:solidFill>
                <a:schemeClr val="tx1"/>
              </a:solidFill>
              <a:latin typeface="Times New Roman CE" pitchFamily="18" charset="0"/>
            </a:endParaRPr>
          </a:p>
        </p:txBody>
      </p:sp>
      <p:sp>
        <p:nvSpPr>
          <p:cNvPr id="19465" name="Text Box 3"/>
          <p:cNvSpPr txBox="1">
            <a:spLocks noChangeArrowheads="1"/>
          </p:cNvSpPr>
          <p:nvPr/>
        </p:nvSpPr>
        <p:spPr bwMode="auto">
          <a:xfrm>
            <a:off x="0" y="760071"/>
            <a:ext cx="914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defTabSz="762000" eaLnBrk="0" hangingPunct="0">
              <a:defRPr sz="1600" b="1">
                <a:solidFill>
                  <a:schemeClr val="bg1"/>
                </a:solidFill>
                <a:latin typeface="Arial" pitchFamily="34" charset="0"/>
                <a:cs typeface="Arial" pitchFamily="34" charset="0"/>
              </a:defRPr>
            </a:lvl1pPr>
            <a:lvl2pPr marL="742950" indent="-285750" defTabSz="762000" eaLnBrk="0" hangingPunct="0">
              <a:defRPr sz="1600" b="1">
                <a:solidFill>
                  <a:schemeClr val="bg1"/>
                </a:solidFill>
                <a:latin typeface="Arial" pitchFamily="34" charset="0"/>
                <a:cs typeface="Arial" pitchFamily="34" charset="0"/>
              </a:defRPr>
            </a:lvl2pPr>
            <a:lvl3pPr marL="1143000" indent="-228600" defTabSz="762000" eaLnBrk="0" hangingPunct="0">
              <a:defRPr sz="1600" b="1">
                <a:solidFill>
                  <a:schemeClr val="bg1"/>
                </a:solidFill>
                <a:latin typeface="Arial" pitchFamily="34" charset="0"/>
                <a:cs typeface="Arial" pitchFamily="34" charset="0"/>
              </a:defRPr>
            </a:lvl3pPr>
            <a:lvl4pPr marL="1600200" indent="-228600" defTabSz="762000" eaLnBrk="0" hangingPunct="0">
              <a:defRPr sz="1600" b="1">
                <a:solidFill>
                  <a:schemeClr val="bg1"/>
                </a:solidFill>
                <a:latin typeface="Arial" pitchFamily="34" charset="0"/>
                <a:cs typeface="Arial" pitchFamily="34" charset="0"/>
              </a:defRPr>
            </a:lvl4pPr>
            <a:lvl5pPr marL="2057400" indent="-228600" defTabSz="762000" eaLnBrk="0" hangingPunct="0">
              <a:defRPr sz="1600" b="1">
                <a:solidFill>
                  <a:schemeClr val="bg1"/>
                </a:solidFill>
                <a:latin typeface="Arial" pitchFamily="34" charset="0"/>
                <a:cs typeface="Arial" pitchFamily="34" charset="0"/>
              </a:defRPr>
            </a:lvl5pPr>
            <a:lvl6pPr marL="2514600" indent="-228600" defTabSz="762000"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defTabSz="762000"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defTabSz="762000"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defTabSz="762000" eaLnBrk="0" fontAlgn="base" hangingPunct="0">
              <a:spcBef>
                <a:spcPct val="0"/>
              </a:spcBef>
              <a:spcAft>
                <a:spcPct val="0"/>
              </a:spcAft>
              <a:defRPr sz="1600" b="1">
                <a:solidFill>
                  <a:schemeClr val="bg1"/>
                </a:solidFill>
                <a:latin typeface="Arial" pitchFamily="34" charset="0"/>
                <a:cs typeface="Arial" pitchFamily="34" charset="0"/>
              </a:defRPr>
            </a:lvl9pPr>
          </a:lstStyle>
          <a:p>
            <a:pPr algn="ctr">
              <a:spcBef>
                <a:spcPct val="50000"/>
              </a:spcBef>
            </a:pPr>
            <a:r>
              <a:rPr lang="pl-PL" altLang="pl-PL" sz="2000" i="1" dirty="0" smtClean="0">
                <a:solidFill>
                  <a:srgbClr val="CC3300"/>
                </a:solidFill>
              </a:rPr>
              <a:t>COMMITTEES AND SUBCOMMITTEES </a:t>
            </a:r>
            <a:endParaRPr lang="pl-PL" altLang="pl-PL" sz="2000" i="1" dirty="0">
              <a:solidFill>
                <a:srgbClr val="CC3300"/>
              </a:solidFill>
            </a:endParaRPr>
          </a:p>
        </p:txBody>
      </p:sp>
      <p:sp>
        <p:nvSpPr>
          <p:cNvPr id="19466" name="Text Box 4"/>
          <p:cNvSpPr txBox="1">
            <a:spLocks noChangeArrowheads="1"/>
          </p:cNvSpPr>
          <p:nvPr/>
        </p:nvSpPr>
        <p:spPr bwMode="auto">
          <a:xfrm>
            <a:off x="4818063" y="1241425"/>
            <a:ext cx="344646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defTabSz="762000" eaLnBrk="0" hangingPunct="0">
              <a:defRPr sz="1600" b="1">
                <a:solidFill>
                  <a:schemeClr val="bg1"/>
                </a:solidFill>
                <a:latin typeface="Arial" pitchFamily="34" charset="0"/>
                <a:cs typeface="Arial" pitchFamily="34" charset="0"/>
              </a:defRPr>
            </a:lvl1pPr>
            <a:lvl2pPr marL="742950" indent="-285750" defTabSz="762000" eaLnBrk="0" hangingPunct="0">
              <a:defRPr sz="1600" b="1">
                <a:solidFill>
                  <a:schemeClr val="bg1"/>
                </a:solidFill>
                <a:latin typeface="Arial" pitchFamily="34" charset="0"/>
                <a:cs typeface="Arial" pitchFamily="34" charset="0"/>
              </a:defRPr>
            </a:lvl2pPr>
            <a:lvl3pPr marL="1143000" indent="-228600" defTabSz="762000" eaLnBrk="0" hangingPunct="0">
              <a:defRPr sz="1600" b="1">
                <a:solidFill>
                  <a:schemeClr val="bg1"/>
                </a:solidFill>
                <a:latin typeface="Arial" pitchFamily="34" charset="0"/>
                <a:cs typeface="Arial" pitchFamily="34" charset="0"/>
              </a:defRPr>
            </a:lvl3pPr>
            <a:lvl4pPr marL="1600200" indent="-228600" defTabSz="762000" eaLnBrk="0" hangingPunct="0">
              <a:defRPr sz="1600" b="1">
                <a:solidFill>
                  <a:schemeClr val="bg1"/>
                </a:solidFill>
                <a:latin typeface="Arial" pitchFamily="34" charset="0"/>
                <a:cs typeface="Arial" pitchFamily="34" charset="0"/>
              </a:defRPr>
            </a:lvl4pPr>
            <a:lvl5pPr marL="2057400" indent="-228600" defTabSz="762000" eaLnBrk="0" hangingPunct="0">
              <a:defRPr sz="1600" b="1">
                <a:solidFill>
                  <a:schemeClr val="bg1"/>
                </a:solidFill>
                <a:latin typeface="Arial" pitchFamily="34" charset="0"/>
                <a:cs typeface="Arial" pitchFamily="34" charset="0"/>
              </a:defRPr>
            </a:lvl5pPr>
            <a:lvl6pPr marL="2514600" indent="-228600" defTabSz="762000"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defTabSz="762000"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defTabSz="762000"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defTabSz="762000" eaLnBrk="0" fontAlgn="base" hangingPunct="0">
              <a:spcBef>
                <a:spcPct val="0"/>
              </a:spcBef>
              <a:spcAft>
                <a:spcPct val="0"/>
              </a:spcAft>
              <a:defRPr sz="1600" b="1">
                <a:solidFill>
                  <a:schemeClr val="bg1"/>
                </a:solidFill>
                <a:latin typeface="Arial" pitchFamily="34" charset="0"/>
                <a:cs typeface="Arial" pitchFamily="34" charset="0"/>
              </a:defRPr>
            </a:lvl9pPr>
          </a:lstStyle>
          <a:p>
            <a:pPr algn="ctr"/>
            <a:r>
              <a:rPr lang="en-GB" altLang="pl-PL" sz="1400" dirty="0">
                <a:solidFill>
                  <a:srgbClr val="800000"/>
                </a:solidFill>
              </a:rPr>
              <a:t>OPERATIONAL STANDARDI</a:t>
            </a:r>
            <a:r>
              <a:rPr lang="pl-PL" altLang="pl-PL" sz="1400" dirty="0">
                <a:solidFill>
                  <a:srgbClr val="800000"/>
                </a:solidFill>
              </a:rPr>
              <a:t>Z</a:t>
            </a:r>
            <a:r>
              <a:rPr lang="en-GB" altLang="pl-PL" sz="1400" dirty="0">
                <a:solidFill>
                  <a:srgbClr val="800000"/>
                </a:solidFill>
              </a:rPr>
              <a:t>ATION</a:t>
            </a:r>
            <a:endParaRPr lang="en-GB" altLang="pl-PL" sz="1400" dirty="0">
              <a:solidFill>
                <a:schemeClr val="tx1"/>
              </a:solidFill>
            </a:endParaRPr>
          </a:p>
          <a:p>
            <a:pPr algn="ctr"/>
            <a:r>
              <a:rPr lang="en-GB" altLang="pl-PL" sz="1200" dirty="0">
                <a:solidFill>
                  <a:srgbClr val="336699"/>
                </a:solidFill>
              </a:rPr>
              <a:t>MILITARY </a:t>
            </a:r>
            <a:r>
              <a:rPr lang="en-GB" altLang="pl-PL" sz="1200" dirty="0" smtClean="0">
                <a:solidFill>
                  <a:srgbClr val="336699"/>
                </a:solidFill>
              </a:rPr>
              <a:t>ST</a:t>
            </a:r>
            <a:r>
              <a:rPr lang="pl-PL" altLang="pl-PL" sz="1200" dirty="0" smtClean="0">
                <a:solidFill>
                  <a:srgbClr val="336699"/>
                </a:solidFill>
              </a:rPr>
              <a:t>AN</a:t>
            </a:r>
            <a:r>
              <a:rPr lang="en-GB" altLang="pl-PL" sz="1200" dirty="0" smtClean="0">
                <a:solidFill>
                  <a:srgbClr val="336699"/>
                </a:solidFill>
              </a:rPr>
              <a:t>D</a:t>
            </a:r>
            <a:r>
              <a:rPr lang="pl-PL" altLang="pl-PL" sz="1200" dirty="0" smtClean="0">
                <a:solidFill>
                  <a:srgbClr val="336699"/>
                </a:solidFill>
              </a:rPr>
              <a:t>.</a:t>
            </a:r>
            <a:r>
              <a:rPr lang="en-GB" altLang="pl-PL" sz="1200" dirty="0" smtClean="0">
                <a:solidFill>
                  <a:srgbClr val="336699"/>
                </a:solidFill>
              </a:rPr>
              <a:t> </a:t>
            </a:r>
            <a:r>
              <a:rPr lang="en-GB" altLang="pl-PL" sz="1200" dirty="0">
                <a:solidFill>
                  <a:srgbClr val="336699"/>
                </a:solidFill>
              </a:rPr>
              <a:t>COMMITTEE </a:t>
            </a:r>
            <a:r>
              <a:rPr lang="pl-PL" altLang="pl-PL" sz="1200" dirty="0" smtClean="0">
                <a:solidFill>
                  <a:srgbClr val="336699"/>
                </a:solidFill>
              </a:rPr>
              <a:t>(WKN)</a:t>
            </a:r>
            <a:endParaRPr lang="en-GB" altLang="pl-PL" sz="1200" dirty="0">
              <a:solidFill>
                <a:srgbClr val="336699"/>
              </a:solidFill>
            </a:endParaRPr>
          </a:p>
        </p:txBody>
      </p:sp>
      <p:grpSp>
        <p:nvGrpSpPr>
          <p:cNvPr id="19461" name="Group 51"/>
          <p:cNvGrpSpPr>
            <a:grpSpLocks/>
          </p:cNvGrpSpPr>
          <p:nvPr/>
        </p:nvGrpSpPr>
        <p:grpSpPr bwMode="auto">
          <a:xfrm>
            <a:off x="5170488" y="2168525"/>
            <a:ext cx="2105025" cy="2667000"/>
            <a:chOff x="3936" y="1440"/>
            <a:chExt cx="1056" cy="1680"/>
          </a:xfrm>
          <a:scene3d>
            <a:camera prst="orthographicFront">
              <a:rot lat="0" lon="0" rev="0"/>
            </a:camera>
            <a:lightRig rig="balanced" dir="t">
              <a:rot lat="0" lon="0" rev="8700000"/>
            </a:lightRig>
          </a:scene3d>
        </p:grpSpPr>
        <p:sp>
          <p:nvSpPr>
            <p:cNvPr id="22566" name="Rectangle 6"/>
            <p:cNvSpPr>
              <a:spLocks noChangeArrowheads="1"/>
            </p:cNvSpPr>
            <p:nvPr/>
          </p:nvSpPr>
          <p:spPr bwMode="auto">
            <a:xfrm>
              <a:off x="3936" y="1440"/>
              <a:ext cx="1056" cy="240"/>
            </a:xfrm>
            <a:prstGeom prst="rect">
              <a:avLst/>
            </a:prstGeom>
            <a:gradFill rotWithShape="0">
              <a:gsLst>
                <a:gs pos="0">
                  <a:schemeClr val="accent1"/>
                </a:gs>
                <a:gs pos="100000">
                  <a:schemeClr val="accent1">
                    <a:gamma/>
                    <a:shade val="76078"/>
                    <a:invGamma/>
                  </a:schemeClr>
                </a:gs>
              </a:gsLst>
              <a:lin ang="5400000" scaled="1"/>
            </a:gradFill>
            <a:ln w="28575">
              <a:noFill/>
              <a:miter lim="800000"/>
              <a:headEnd type="none" w="sm" len="sm"/>
              <a:tailEnd type="none" w="sm" len="sm"/>
            </a:ln>
            <a:effectLst>
              <a:outerShdw blurRad="44450" dist="27940" dir="5400000" algn="ctr">
                <a:srgbClr val="000000">
                  <a:alpha val="32000"/>
                </a:srgbClr>
              </a:outerShdw>
            </a:effectLst>
            <a:sp3d>
              <a:bevelT w="190500" h="38100"/>
            </a:sp3d>
          </p:spPr>
          <p:txBody>
            <a:bodyPr wrap="none" anchor="ctr"/>
            <a:lstStyle/>
            <a:p>
              <a:pPr algn="ctr" defTabSz="762000" eaLnBrk="0" hangingPunct="0">
                <a:defRPr/>
              </a:pPr>
              <a:r>
                <a:rPr lang="pl-PL" sz="1200" i="1">
                  <a:solidFill>
                    <a:srgbClr val="000000"/>
                  </a:solidFill>
                  <a:latin typeface="Arial" charset="0"/>
                </a:rPr>
                <a:t>ARMY</a:t>
              </a:r>
            </a:p>
          </p:txBody>
        </p:sp>
        <p:sp>
          <p:nvSpPr>
            <p:cNvPr id="22567" name="Rectangle 7"/>
            <p:cNvSpPr>
              <a:spLocks noChangeArrowheads="1"/>
            </p:cNvSpPr>
            <p:nvPr/>
          </p:nvSpPr>
          <p:spPr bwMode="auto">
            <a:xfrm>
              <a:off x="3936" y="1728"/>
              <a:ext cx="1056" cy="240"/>
            </a:xfrm>
            <a:prstGeom prst="rect">
              <a:avLst/>
            </a:prstGeom>
            <a:gradFill rotWithShape="0">
              <a:gsLst>
                <a:gs pos="0">
                  <a:schemeClr val="accent1"/>
                </a:gs>
                <a:gs pos="100000">
                  <a:schemeClr val="accent1">
                    <a:gamma/>
                    <a:shade val="76078"/>
                    <a:invGamma/>
                  </a:schemeClr>
                </a:gs>
              </a:gsLst>
              <a:lin ang="5400000" scaled="1"/>
            </a:gradFill>
            <a:ln w="28575">
              <a:noFill/>
              <a:miter lim="800000"/>
              <a:headEnd type="none" w="sm" len="sm"/>
              <a:tailEnd type="none" w="sm" len="sm"/>
            </a:ln>
            <a:effectLst>
              <a:outerShdw blurRad="44450" dist="27940" dir="5400000" algn="ctr">
                <a:srgbClr val="000000">
                  <a:alpha val="32000"/>
                </a:srgbClr>
              </a:outerShdw>
            </a:effectLst>
            <a:sp3d>
              <a:bevelT w="190500" h="38100"/>
            </a:sp3d>
          </p:spPr>
          <p:txBody>
            <a:bodyPr wrap="none" anchor="ctr"/>
            <a:lstStyle/>
            <a:p>
              <a:pPr algn="ctr" defTabSz="762000" eaLnBrk="0" hangingPunct="0">
                <a:defRPr/>
              </a:pPr>
              <a:r>
                <a:rPr lang="pl-PL" sz="1200" i="1">
                  <a:solidFill>
                    <a:srgbClr val="000000"/>
                  </a:solidFill>
                  <a:latin typeface="Arial" charset="0"/>
                </a:rPr>
                <a:t>AIR FORCE</a:t>
              </a:r>
              <a:endParaRPr lang="pl-PL" sz="1700" i="1">
                <a:solidFill>
                  <a:srgbClr val="000000"/>
                </a:solidFill>
                <a:latin typeface="Arial" charset="0"/>
              </a:endParaRPr>
            </a:p>
          </p:txBody>
        </p:sp>
        <p:sp>
          <p:nvSpPr>
            <p:cNvPr id="22568" name="Rectangle 8"/>
            <p:cNvSpPr>
              <a:spLocks noChangeArrowheads="1"/>
            </p:cNvSpPr>
            <p:nvPr/>
          </p:nvSpPr>
          <p:spPr bwMode="auto">
            <a:xfrm>
              <a:off x="3936" y="2304"/>
              <a:ext cx="1056" cy="240"/>
            </a:xfrm>
            <a:prstGeom prst="rect">
              <a:avLst/>
            </a:prstGeom>
            <a:gradFill rotWithShape="0">
              <a:gsLst>
                <a:gs pos="0">
                  <a:schemeClr val="accent1"/>
                </a:gs>
                <a:gs pos="100000">
                  <a:schemeClr val="accent1">
                    <a:gamma/>
                    <a:shade val="76078"/>
                    <a:invGamma/>
                  </a:schemeClr>
                </a:gs>
              </a:gsLst>
              <a:lin ang="5400000" scaled="1"/>
            </a:gradFill>
            <a:ln w="28575">
              <a:noFill/>
              <a:miter lim="800000"/>
              <a:headEnd type="none" w="sm" len="sm"/>
              <a:tailEnd type="none" w="sm" len="sm"/>
            </a:ln>
            <a:effectLst>
              <a:outerShdw blurRad="44450" dist="27940" dir="5400000" algn="ctr">
                <a:srgbClr val="000000">
                  <a:alpha val="32000"/>
                </a:srgbClr>
              </a:outerShdw>
            </a:effectLst>
            <a:sp3d>
              <a:bevelT w="190500" h="38100"/>
            </a:sp3d>
          </p:spPr>
          <p:txBody>
            <a:bodyPr wrap="none" anchor="ctr"/>
            <a:lstStyle/>
            <a:p>
              <a:pPr algn="ctr" defTabSz="762000" eaLnBrk="0" hangingPunct="0">
                <a:defRPr/>
              </a:pPr>
              <a:r>
                <a:rPr lang="pl-PL" sz="1200" i="1" dirty="0">
                  <a:solidFill>
                    <a:srgbClr val="000000"/>
                  </a:solidFill>
                  <a:latin typeface="Arial" charset="0"/>
                </a:rPr>
                <a:t>LOGISTICS</a:t>
              </a:r>
            </a:p>
          </p:txBody>
        </p:sp>
        <p:sp>
          <p:nvSpPr>
            <p:cNvPr id="22569" name="Rectangle 9"/>
            <p:cNvSpPr>
              <a:spLocks noChangeArrowheads="1"/>
            </p:cNvSpPr>
            <p:nvPr/>
          </p:nvSpPr>
          <p:spPr bwMode="auto">
            <a:xfrm>
              <a:off x="3936" y="2016"/>
              <a:ext cx="1056" cy="240"/>
            </a:xfrm>
            <a:prstGeom prst="rect">
              <a:avLst/>
            </a:prstGeom>
            <a:gradFill rotWithShape="0">
              <a:gsLst>
                <a:gs pos="0">
                  <a:schemeClr val="accent1"/>
                </a:gs>
                <a:gs pos="100000">
                  <a:schemeClr val="accent1">
                    <a:gamma/>
                    <a:shade val="76078"/>
                    <a:invGamma/>
                  </a:schemeClr>
                </a:gs>
              </a:gsLst>
              <a:lin ang="5400000" scaled="1"/>
            </a:gradFill>
            <a:ln w="28575">
              <a:noFill/>
              <a:miter lim="800000"/>
              <a:headEnd type="none" w="sm" len="sm"/>
              <a:tailEnd type="none" w="sm" len="sm"/>
            </a:ln>
            <a:effectLst>
              <a:outerShdw blurRad="44450" dist="27940" dir="5400000" algn="ctr">
                <a:srgbClr val="000000">
                  <a:alpha val="32000"/>
                </a:srgbClr>
              </a:outerShdw>
            </a:effectLst>
            <a:sp3d>
              <a:bevelT w="190500" h="38100"/>
            </a:sp3d>
          </p:spPr>
          <p:txBody>
            <a:bodyPr wrap="none" anchor="ctr"/>
            <a:lstStyle/>
            <a:p>
              <a:pPr algn="ctr" defTabSz="762000" eaLnBrk="0" hangingPunct="0">
                <a:defRPr/>
              </a:pPr>
              <a:r>
                <a:rPr lang="pl-PL" sz="1200" i="1">
                  <a:solidFill>
                    <a:srgbClr val="000000"/>
                  </a:solidFill>
                  <a:latin typeface="Arial" charset="0"/>
                </a:rPr>
                <a:t>NAVY</a:t>
              </a:r>
            </a:p>
          </p:txBody>
        </p:sp>
        <p:sp>
          <p:nvSpPr>
            <p:cNvPr id="22570" name="Rectangle 10"/>
            <p:cNvSpPr>
              <a:spLocks noChangeArrowheads="1"/>
            </p:cNvSpPr>
            <p:nvPr/>
          </p:nvSpPr>
          <p:spPr bwMode="auto">
            <a:xfrm>
              <a:off x="3936" y="2592"/>
              <a:ext cx="1056" cy="240"/>
            </a:xfrm>
            <a:prstGeom prst="rect">
              <a:avLst/>
            </a:prstGeom>
            <a:gradFill rotWithShape="0">
              <a:gsLst>
                <a:gs pos="0">
                  <a:schemeClr val="accent1"/>
                </a:gs>
                <a:gs pos="100000">
                  <a:schemeClr val="accent1">
                    <a:gamma/>
                    <a:shade val="76078"/>
                    <a:invGamma/>
                  </a:schemeClr>
                </a:gs>
              </a:gsLst>
              <a:lin ang="5400000" scaled="1"/>
            </a:gradFill>
            <a:ln w="28575">
              <a:noFill/>
              <a:miter lim="800000"/>
              <a:headEnd type="none" w="sm" len="sm"/>
              <a:tailEnd type="none" w="sm" len="sm"/>
            </a:ln>
            <a:effectLst>
              <a:outerShdw blurRad="44450" dist="27940" dir="5400000" algn="ctr">
                <a:srgbClr val="000000">
                  <a:alpha val="32000"/>
                </a:srgbClr>
              </a:outerShdw>
            </a:effectLst>
            <a:sp3d>
              <a:bevelT w="190500" h="38100"/>
            </a:sp3d>
          </p:spPr>
          <p:txBody>
            <a:bodyPr wrap="none" anchor="ctr"/>
            <a:lstStyle/>
            <a:p>
              <a:pPr algn="ctr" defTabSz="762000" eaLnBrk="0" hangingPunct="0">
                <a:defRPr/>
              </a:pPr>
              <a:r>
                <a:rPr lang="pl-PL" sz="1200" i="1" dirty="0">
                  <a:solidFill>
                    <a:srgbClr val="000000"/>
                  </a:solidFill>
                  <a:latin typeface="Arial" charset="0"/>
                </a:rPr>
                <a:t>JOINT SERVICES</a:t>
              </a:r>
              <a:endParaRPr lang="pl-PL" sz="1700" i="1" dirty="0">
                <a:solidFill>
                  <a:srgbClr val="000000"/>
                </a:solidFill>
                <a:latin typeface="Arial" charset="0"/>
              </a:endParaRPr>
            </a:p>
          </p:txBody>
        </p:sp>
        <p:sp>
          <p:nvSpPr>
            <p:cNvPr id="22571" name="Rectangle 11"/>
            <p:cNvSpPr>
              <a:spLocks noChangeArrowheads="1"/>
            </p:cNvSpPr>
            <p:nvPr/>
          </p:nvSpPr>
          <p:spPr bwMode="auto">
            <a:xfrm>
              <a:off x="3936" y="2880"/>
              <a:ext cx="1056" cy="240"/>
            </a:xfrm>
            <a:prstGeom prst="rect">
              <a:avLst/>
            </a:prstGeom>
            <a:solidFill>
              <a:schemeClr val="accent1">
                <a:lumMod val="50000"/>
              </a:schemeClr>
            </a:solidFill>
            <a:ln w="28575">
              <a:noFill/>
              <a:miter lim="800000"/>
              <a:headEnd type="none" w="sm" len="sm"/>
              <a:tailEnd type="none" w="sm" len="sm"/>
            </a:ln>
            <a:effectLst>
              <a:outerShdw blurRad="44450" dist="27940" dir="5400000" algn="ctr">
                <a:srgbClr val="000000">
                  <a:alpha val="32000"/>
                </a:srgbClr>
              </a:outerShdw>
            </a:effectLst>
            <a:sp3d>
              <a:bevelT w="190500" h="38100"/>
            </a:sp3d>
          </p:spPr>
          <p:txBody>
            <a:bodyPr wrap="none" anchor="ctr"/>
            <a:lstStyle/>
            <a:p>
              <a:pPr algn="ctr" defTabSz="762000" eaLnBrk="0" hangingPunct="0">
                <a:defRPr/>
              </a:pPr>
              <a:r>
                <a:rPr lang="pl-PL" sz="1200" i="1" dirty="0">
                  <a:latin typeface="Arial" charset="0"/>
                </a:rPr>
                <a:t>TERMINOLOGY</a:t>
              </a:r>
              <a:endParaRPr lang="pl-PL" sz="1700" i="1" dirty="0">
                <a:latin typeface="Arial" charset="0"/>
              </a:endParaRPr>
            </a:p>
          </p:txBody>
        </p:sp>
      </p:grpSp>
      <p:sp>
        <p:nvSpPr>
          <p:cNvPr id="19468" name="Text Box 12"/>
          <p:cNvSpPr txBox="1">
            <a:spLocks noChangeArrowheads="1"/>
          </p:cNvSpPr>
          <p:nvPr/>
        </p:nvSpPr>
        <p:spPr bwMode="auto">
          <a:xfrm>
            <a:off x="1758950" y="1252538"/>
            <a:ext cx="3376613"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defTabSz="762000" eaLnBrk="0" hangingPunct="0">
              <a:tabLst>
                <a:tab pos="577850" algn="l"/>
              </a:tabLst>
              <a:defRPr sz="1600" b="1">
                <a:solidFill>
                  <a:schemeClr val="bg1"/>
                </a:solidFill>
                <a:latin typeface="Arial" pitchFamily="34" charset="0"/>
                <a:cs typeface="Arial" pitchFamily="34" charset="0"/>
              </a:defRPr>
            </a:lvl1pPr>
            <a:lvl2pPr marL="742950" indent="-285750" defTabSz="762000" eaLnBrk="0" hangingPunct="0">
              <a:tabLst>
                <a:tab pos="577850" algn="l"/>
              </a:tabLst>
              <a:defRPr sz="1600" b="1">
                <a:solidFill>
                  <a:schemeClr val="bg1"/>
                </a:solidFill>
                <a:latin typeface="Arial" pitchFamily="34" charset="0"/>
                <a:cs typeface="Arial" pitchFamily="34" charset="0"/>
              </a:defRPr>
            </a:lvl2pPr>
            <a:lvl3pPr marL="1143000" indent="-228600" defTabSz="762000" eaLnBrk="0" hangingPunct="0">
              <a:tabLst>
                <a:tab pos="577850" algn="l"/>
              </a:tabLst>
              <a:defRPr sz="1600" b="1">
                <a:solidFill>
                  <a:schemeClr val="bg1"/>
                </a:solidFill>
                <a:latin typeface="Arial" pitchFamily="34" charset="0"/>
                <a:cs typeface="Arial" pitchFamily="34" charset="0"/>
              </a:defRPr>
            </a:lvl3pPr>
            <a:lvl4pPr marL="1600200" indent="-228600" defTabSz="762000" eaLnBrk="0" hangingPunct="0">
              <a:tabLst>
                <a:tab pos="577850" algn="l"/>
              </a:tabLst>
              <a:defRPr sz="1600" b="1">
                <a:solidFill>
                  <a:schemeClr val="bg1"/>
                </a:solidFill>
                <a:latin typeface="Arial" pitchFamily="34" charset="0"/>
                <a:cs typeface="Arial" pitchFamily="34" charset="0"/>
              </a:defRPr>
            </a:lvl4pPr>
            <a:lvl5pPr marL="2057400" indent="-228600" defTabSz="762000" eaLnBrk="0" hangingPunct="0">
              <a:tabLst>
                <a:tab pos="577850" algn="l"/>
              </a:tabLst>
              <a:defRPr sz="1600" b="1">
                <a:solidFill>
                  <a:schemeClr val="bg1"/>
                </a:solidFill>
                <a:latin typeface="Arial" pitchFamily="34" charset="0"/>
                <a:cs typeface="Arial" pitchFamily="34" charset="0"/>
              </a:defRPr>
            </a:lvl5pPr>
            <a:lvl6pPr marL="2514600" indent="-228600" defTabSz="762000" eaLnBrk="0" fontAlgn="base" hangingPunct="0">
              <a:spcBef>
                <a:spcPct val="0"/>
              </a:spcBef>
              <a:spcAft>
                <a:spcPct val="0"/>
              </a:spcAft>
              <a:tabLst>
                <a:tab pos="577850" algn="l"/>
              </a:tabLst>
              <a:defRPr sz="1600" b="1">
                <a:solidFill>
                  <a:schemeClr val="bg1"/>
                </a:solidFill>
                <a:latin typeface="Arial" pitchFamily="34" charset="0"/>
                <a:cs typeface="Arial" pitchFamily="34" charset="0"/>
              </a:defRPr>
            </a:lvl6pPr>
            <a:lvl7pPr marL="2971800" indent="-228600" defTabSz="762000" eaLnBrk="0" fontAlgn="base" hangingPunct="0">
              <a:spcBef>
                <a:spcPct val="0"/>
              </a:spcBef>
              <a:spcAft>
                <a:spcPct val="0"/>
              </a:spcAft>
              <a:tabLst>
                <a:tab pos="577850" algn="l"/>
              </a:tabLst>
              <a:defRPr sz="1600" b="1">
                <a:solidFill>
                  <a:schemeClr val="bg1"/>
                </a:solidFill>
                <a:latin typeface="Arial" pitchFamily="34" charset="0"/>
                <a:cs typeface="Arial" pitchFamily="34" charset="0"/>
              </a:defRPr>
            </a:lvl7pPr>
            <a:lvl8pPr marL="3429000" indent="-228600" defTabSz="762000" eaLnBrk="0" fontAlgn="base" hangingPunct="0">
              <a:spcBef>
                <a:spcPct val="0"/>
              </a:spcBef>
              <a:spcAft>
                <a:spcPct val="0"/>
              </a:spcAft>
              <a:tabLst>
                <a:tab pos="577850" algn="l"/>
              </a:tabLst>
              <a:defRPr sz="1600" b="1">
                <a:solidFill>
                  <a:schemeClr val="bg1"/>
                </a:solidFill>
                <a:latin typeface="Arial" pitchFamily="34" charset="0"/>
                <a:cs typeface="Arial" pitchFamily="34" charset="0"/>
              </a:defRPr>
            </a:lvl8pPr>
            <a:lvl9pPr marL="3886200" indent="-228600" defTabSz="762000" eaLnBrk="0" fontAlgn="base" hangingPunct="0">
              <a:spcBef>
                <a:spcPct val="0"/>
              </a:spcBef>
              <a:spcAft>
                <a:spcPct val="0"/>
              </a:spcAft>
              <a:tabLst>
                <a:tab pos="577850" algn="l"/>
              </a:tabLst>
              <a:defRPr sz="1600" b="1">
                <a:solidFill>
                  <a:schemeClr val="bg1"/>
                </a:solidFill>
                <a:latin typeface="Arial" pitchFamily="34" charset="0"/>
                <a:cs typeface="Arial" pitchFamily="34" charset="0"/>
              </a:defRPr>
            </a:lvl9pPr>
          </a:lstStyle>
          <a:p>
            <a:pPr algn="ctr"/>
            <a:r>
              <a:rPr lang="en-GB" altLang="pl-PL" sz="1400" dirty="0">
                <a:solidFill>
                  <a:srgbClr val="800000"/>
                </a:solidFill>
              </a:rPr>
              <a:t>MATERI</a:t>
            </a:r>
            <a:r>
              <a:rPr lang="pl-PL" altLang="pl-PL" sz="1400" dirty="0">
                <a:solidFill>
                  <a:srgbClr val="800000"/>
                </a:solidFill>
              </a:rPr>
              <a:t>E</a:t>
            </a:r>
            <a:r>
              <a:rPr lang="en-GB" altLang="pl-PL" sz="1400" dirty="0">
                <a:solidFill>
                  <a:srgbClr val="800000"/>
                </a:solidFill>
              </a:rPr>
              <a:t>L STANDARDI</a:t>
            </a:r>
            <a:r>
              <a:rPr lang="pl-PL" altLang="pl-PL" sz="1400" dirty="0">
                <a:solidFill>
                  <a:srgbClr val="800000"/>
                </a:solidFill>
              </a:rPr>
              <a:t>Z</a:t>
            </a:r>
            <a:r>
              <a:rPr lang="en-GB" altLang="pl-PL" sz="1400" dirty="0">
                <a:solidFill>
                  <a:srgbClr val="800000"/>
                </a:solidFill>
              </a:rPr>
              <a:t>ATION</a:t>
            </a:r>
            <a:endParaRPr lang="en-GB" altLang="pl-PL" sz="1400" dirty="0">
              <a:solidFill>
                <a:schemeClr val="tx1"/>
              </a:solidFill>
            </a:endParaRPr>
          </a:p>
          <a:p>
            <a:pPr algn="ctr"/>
            <a:r>
              <a:rPr lang="en-GB" altLang="pl-PL" sz="1200" dirty="0">
                <a:solidFill>
                  <a:schemeClr val="bg2"/>
                </a:solidFill>
              </a:rPr>
              <a:t> </a:t>
            </a:r>
            <a:r>
              <a:rPr lang="en-GB" altLang="pl-PL" sz="1200" dirty="0">
                <a:solidFill>
                  <a:srgbClr val="336699"/>
                </a:solidFill>
              </a:rPr>
              <a:t>TECHNICAL COMMITTEE</a:t>
            </a:r>
            <a:r>
              <a:rPr lang="en-GB" altLang="pl-PL" sz="1200" dirty="0">
                <a:solidFill>
                  <a:srgbClr val="336699"/>
                </a:solidFill>
                <a:latin typeface="Times New Roman CE" pitchFamily="18" charset="0"/>
              </a:rPr>
              <a:t> </a:t>
            </a:r>
            <a:r>
              <a:rPr lang="pl-PL" altLang="pl-PL" sz="1200" dirty="0" smtClean="0">
                <a:solidFill>
                  <a:srgbClr val="336699"/>
                </a:solidFill>
              </a:rPr>
              <a:t>No </a:t>
            </a:r>
            <a:r>
              <a:rPr lang="en-GB" altLang="pl-PL" sz="1200" dirty="0" smtClean="0">
                <a:solidFill>
                  <a:srgbClr val="336699"/>
                </a:solidFill>
              </a:rPr>
              <a:t>176</a:t>
            </a:r>
            <a:endParaRPr lang="pl-PL" altLang="pl-PL" sz="1200" dirty="0">
              <a:solidFill>
                <a:srgbClr val="336699"/>
              </a:solidFill>
            </a:endParaRPr>
          </a:p>
          <a:p>
            <a:pPr algn="ctr"/>
            <a:r>
              <a:rPr lang="pl-PL" altLang="pl-PL" sz="1200" dirty="0" smtClean="0">
                <a:solidFill>
                  <a:srgbClr val="336699"/>
                </a:solidFill>
              </a:rPr>
              <a:t>(KT </a:t>
            </a:r>
            <a:r>
              <a:rPr lang="pl-PL" altLang="pl-PL" sz="1200" dirty="0">
                <a:solidFill>
                  <a:srgbClr val="336699"/>
                </a:solidFill>
              </a:rPr>
              <a:t>176)</a:t>
            </a:r>
            <a:endParaRPr lang="en-GB" altLang="pl-PL" sz="1200" dirty="0">
              <a:solidFill>
                <a:srgbClr val="336699"/>
              </a:solidFill>
            </a:endParaRPr>
          </a:p>
        </p:txBody>
      </p:sp>
      <p:grpSp>
        <p:nvGrpSpPr>
          <p:cNvPr id="19463" name="Group 13"/>
          <p:cNvGrpSpPr>
            <a:grpSpLocks/>
          </p:cNvGrpSpPr>
          <p:nvPr/>
        </p:nvGrpSpPr>
        <p:grpSpPr bwMode="auto">
          <a:xfrm>
            <a:off x="2039938" y="2130425"/>
            <a:ext cx="2617787" cy="3352800"/>
            <a:chOff x="1389" y="1401"/>
            <a:chExt cx="1536" cy="2112"/>
          </a:xfrm>
          <a:solidFill>
            <a:schemeClr val="bg1">
              <a:lumMod val="95000"/>
            </a:schemeClr>
          </a:solidFill>
          <a:scene3d>
            <a:camera prst="orthographicFront">
              <a:rot lat="0" lon="0" rev="0"/>
            </a:camera>
            <a:lightRig rig="balanced" dir="t">
              <a:rot lat="0" lon="0" rev="8700000"/>
            </a:lightRig>
          </a:scene3d>
        </p:grpSpPr>
        <p:sp>
          <p:nvSpPr>
            <p:cNvPr id="19486" name="Rectangle 14"/>
            <p:cNvSpPr>
              <a:spLocks noChangeArrowheads="1"/>
            </p:cNvSpPr>
            <p:nvPr/>
          </p:nvSpPr>
          <p:spPr bwMode="auto">
            <a:xfrm>
              <a:off x="1389" y="1401"/>
              <a:ext cx="1536" cy="192"/>
            </a:xfrm>
            <a:prstGeom prst="rect">
              <a:avLst/>
            </a:prstGeom>
            <a:grpFill/>
            <a:ln w="28575">
              <a:noFill/>
              <a:miter lim="800000"/>
              <a:headEnd type="none" w="sm" len="sm"/>
              <a:tailEnd type="none" w="sm" len="sm"/>
            </a:ln>
            <a:effectLst>
              <a:outerShdw blurRad="44450" dist="27940" dir="5400000" algn="ctr">
                <a:srgbClr val="000000">
                  <a:alpha val="32000"/>
                </a:srgbClr>
              </a:outerShdw>
            </a:effectLst>
            <a:sp3d>
              <a:bevelT w="190500" h="38100"/>
            </a:sp3d>
          </p:spPr>
          <p:txBody>
            <a:bodyPr wrap="none" anchor="ctr"/>
            <a:lstStyle>
              <a:lvl1pPr defTabSz="762000">
                <a:defRPr sz="1600" b="1">
                  <a:solidFill>
                    <a:schemeClr val="bg1"/>
                  </a:solidFill>
                  <a:latin typeface="Arial" pitchFamily="34" charset="0"/>
                  <a:cs typeface="Arial" pitchFamily="34" charset="0"/>
                </a:defRPr>
              </a:lvl1pPr>
              <a:lvl2pPr marL="742950" indent="-285750" defTabSz="762000">
                <a:defRPr sz="1600" b="1">
                  <a:solidFill>
                    <a:schemeClr val="bg1"/>
                  </a:solidFill>
                  <a:latin typeface="Arial" pitchFamily="34" charset="0"/>
                  <a:cs typeface="Arial" pitchFamily="34" charset="0"/>
                </a:defRPr>
              </a:lvl2pPr>
              <a:lvl3pPr marL="1143000" indent="-228600" defTabSz="762000">
                <a:defRPr sz="1600" b="1">
                  <a:solidFill>
                    <a:schemeClr val="bg1"/>
                  </a:solidFill>
                  <a:latin typeface="Arial" pitchFamily="34" charset="0"/>
                  <a:cs typeface="Arial" pitchFamily="34" charset="0"/>
                </a:defRPr>
              </a:lvl3pPr>
              <a:lvl4pPr marL="1600200" indent="-228600" defTabSz="762000">
                <a:defRPr sz="1600" b="1">
                  <a:solidFill>
                    <a:schemeClr val="bg1"/>
                  </a:solidFill>
                  <a:latin typeface="Arial" pitchFamily="34" charset="0"/>
                  <a:cs typeface="Arial" pitchFamily="34" charset="0"/>
                </a:defRPr>
              </a:lvl4pPr>
              <a:lvl5pPr marL="2057400" indent="-228600" defTabSz="762000">
                <a:defRPr sz="1600" b="1">
                  <a:solidFill>
                    <a:schemeClr val="bg1"/>
                  </a:solidFill>
                  <a:latin typeface="Arial" pitchFamily="34" charset="0"/>
                  <a:cs typeface="Arial" pitchFamily="34" charset="0"/>
                </a:defRPr>
              </a:lvl5pPr>
              <a:lvl6pPr marL="2514600" indent="-228600" algn="ctr" defTabSz="762000"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algn="ctr" defTabSz="762000"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algn="ctr" defTabSz="762000"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algn="ctr" defTabSz="762000" eaLnBrk="0" fontAlgn="base" hangingPunct="0">
                <a:spcBef>
                  <a:spcPct val="0"/>
                </a:spcBef>
                <a:spcAft>
                  <a:spcPct val="0"/>
                </a:spcAft>
                <a:defRPr sz="1600" b="1">
                  <a:solidFill>
                    <a:schemeClr val="bg1"/>
                  </a:solidFill>
                  <a:latin typeface="Arial" pitchFamily="34" charset="0"/>
                  <a:cs typeface="Arial" pitchFamily="34" charset="0"/>
                </a:defRPr>
              </a:lvl9pPr>
            </a:lstStyle>
            <a:p>
              <a:pPr algn="ctr" eaLnBrk="0" hangingPunct="0">
                <a:defRPr/>
              </a:pPr>
              <a:r>
                <a:rPr lang="pl-PL" altLang="pl-PL" sz="1200" i="1" smtClean="0">
                  <a:solidFill>
                    <a:srgbClr val="000000"/>
                  </a:solidFill>
                </a:rPr>
                <a:t>MISSILES &amp; ARTILLERY</a:t>
              </a:r>
              <a:r>
                <a:rPr lang="pl-PL" altLang="pl-PL" sz="1000" i="1" smtClean="0">
                  <a:solidFill>
                    <a:srgbClr val="000000"/>
                  </a:solidFill>
                </a:rPr>
                <a:t> </a:t>
              </a:r>
              <a:endParaRPr lang="pl-PL" altLang="pl-PL" sz="800" i="1" smtClean="0">
                <a:solidFill>
                  <a:srgbClr val="000000"/>
                </a:solidFill>
              </a:endParaRPr>
            </a:p>
          </p:txBody>
        </p:sp>
        <p:sp>
          <p:nvSpPr>
            <p:cNvPr id="19487" name="Rectangle 15"/>
            <p:cNvSpPr>
              <a:spLocks noChangeArrowheads="1"/>
            </p:cNvSpPr>
            <p:nvPr/>
          </p:nvSpPr>
          <p:spPr bwMode="auto">
            <a:xfrm>
              <a:off x="1389" y="1641"/>
              <a:ext cx="1536" cy="192"/>
            </a:xfrm>
            <a:prstGeom prst="rect">
              <a:avLst/>
            </a:prstGeom>
            <a:grpFill/>
            <a:ln w="28575">
              <a:noFill/>
              <a:miter lim="800000"/>
              <a:headEnd type="none" w="sm" len="sm"/>
              <a:tailEnd type="none" w="sm" len="sm"/>
            </a:ln>
            <a:effectLst>
              <a:outerShdw blurRad="44450" dist="27940" dir="5400000" algn="ctr">
                <a:srgbClr val="000000">
                  <a:alpha val="32000"/>
                </a:srgbClr>
              </a:outerShdw>
            </a:effectLst>
            <a:sp3d>
              <a:bevelT w="190500" h="38100"/>
            </a:sp3d>
          </p:spPr>
          <p:txBody>
            <a:bodyPr wrap="none" anchor="ctr"/>
            <a:lstStyle>
              <a:lvl1pPr defTabSz="762000">
                <a:defRPr sz="1600" b="1">
                  <a:solidFill>
                    <a:schemeClr val="bg1"/>
                  </a:solidFill>
                  <a:latin typeface="Arial" pitchFamily="34" charset="0"/>
                  <a:cs typeface="Arial" pitchFamily="34" charset="0"/>
                </a:defRPr>
              </a:lvl1pPr>
              <a:lvl2pPr marL="742950" indent="-285750" defTabSz="762000">
                <a:defRPr sz="1600" b="1">
                  <a:solidFill>
                    <a:schemeClr val="bg1"/>
                  </a:solidFill>
                  <a:latin typeface="Arial" pitchFamily="34" charset="0"/>
                  <a:cs typeface="Arial" pitchFamily="34" charset="0"/>
                </a:defRPr>
              </a:lvl2pPr>
              <a:lvl3pPr marL="1143000" indent="-228600" defTabSz="762000">
                <a:defRPr sz="1600" b="1">
                  <a:solidFill>
                    <a:schemeClr val="bg1"/>
                  </a:solidFill>
                  <a:latin typeface="Arial" pitchFamily="34" charset="0"/>
                  <a:cs typeface="Arial" pitchFamily="34" charset="0"/>
                </a:defRPr>
              </a:lvl3pPr>
              <a:lvl4pPr marL="1600200" indent="-228600" defTabSz="762000">
                <a:defRPr sz="1600" b="1">
                  <a:solidFill>
                    <a:schemeClr val="bg1"/>
                  </a:solidFill>
                  <a:latin typeface="Arial" pitchFamily="34" charset="0"/>
                  <a:cs typeface="Arial" pitchFamily="34" charset="0"/>
                </a:defRPr>
              </a:lvl4pPr>
              <a:lvl5pPr marL="2057400" indent="-228600" defTabSz="762000">
                <a:defRPr sz="1600" b="1">
                  <a:solidFill>
                    <a:schemeClr val="bg1"/>
                  </a:solidFill>
                  <a:latin typeface="Arial" pitchFamily="34" charset="0"/>
                  <a:cs typeface="Arial" pitchFamily="34" charset="0"/>
                </a:defRPr>
              </a:lvl5pPr>
              <a:lvl6pPr marL="2514600" indent="-228600" algn="ctr" defTabSz="762000"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algn="ctr" defTabSz="762000"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algn="ctr" defTabSz="762000"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algn="ctr" defTabSz="762000" eaLnBrk="0" fontAlgn="base" hangingPunct="0">
                <a:spcBef>
                  <a:spcPct val="0"/>
                </a:spcBef>
                <a:spcAft>
                  <a:spcPct val="0"/>
                </a:spcAft>
                <a:defRPr sz="1600" b="1">
                  <a:solidFill>
                    <a:schemeClr val="bg1"/>
                  </a:solidFill>
                  <a:latin typeface="Arial" pitchFamily="34" charset="0"/>
                  <a:cs typeface="Arial" pitchFamily="34" charset="0"/>
                </a:defRPr>
              </a:lvl9pPr>
            </a:lstStyle>
            <a:p>
              <a:pPr algn="ctr" eaLnBrk="0" hangingPunct="0">
                <a:defRPr/>
              </a:pPr>
              <a:endParaRPr lang="pl-PL" altLang="pl-PL" sz="1200" i="1" smtClean="0">
                <a:solidFill>
                  <a:srgbClr val="000000"/>
                </a:solidFill>
              </a:endParaRPr>
            </a:p>
            <a:p>
              <a:pPr algn="ctr" eaLnBrk="0" hangingPunct="0">
                <a:defRPr/>
              </a:pPr>
              <a:r>
                <a:rPr lang="pl-PL" altLang="pl-PL" sz="1200" i="1" smtClean="0">
                  <a:solidFill>
                    <a:srgbClr val="000000"/>
                  </a:solidFill>
                </a:rPr>
                <a:t>MILITARY VEHICLES</a:t>
              </a:r>
            </a:p>
            <a:p>
              <a:pPr algn="ctr" eaLnBrk="0" hangingPunct="0">
                <a:defRPr/>
              </a:pPr>
              <a:endParaRPr lang="pl-PL" altLang="pl-PL" sz="800" i="1" smtClean="0">
                <a:solidFill>
                  <a:srgbClr val="000000"/>
                </a:solidFill>
              </a:endParaRPr>
            </a:p>
          </p:txBody>
        </p:sp>
        <p:sp>
          <p:nvSpPr>
            <p:cNvPr id="19488" name="Rectangle 16"/>
            <p:cNvSpPr>
              <a:spLocks noChangeArrowheads="1"/>
            </p:cNvSpPr>
            <p:nvPr/>
          </p:nvSpPr>
          <p:spPr bwMode="auto">
            <a:xfrm>
              <a:off x="1389" y="1881"/>
              <a:ext cx="1536" cy="240"/>
            </a:xfrm>
            <a:prstGeom prst="rect">
              <a:avLst/>
            </a:prstGeom>
            <a:grpFill/>
            <a:ln w="28575">
              <a:noFill/>
              <a:miter lim="800000"/>
              <a:headEnd type="none" w="sm" len="sm"/>
              <a:tailEnd type="none" w="sm" len="sm"/>
            </a:ln>
            <a:effectLst>
              <a:outerShdw blurRad="44450" dist="27940" dir="5400000" algn="ctr">
                <a:srgbClr val="000000">
                  <a:alpha val="32000"/>
                </a:srgbClr>
              </a:outerShdw>
            </a:effectLst>
            <a:sp3d>
              <a:bevelT w="190500" h="38100"/>
            </a:sp3d>
          </p:spPr>
          <p:txBody>
            <a:bodyPr wrap="none" anchor="ctr"/>
            <a:lstStyle>
              <a:lvl1pPr defTabSz="762000">
                <a:defRPr sz="1600" b="1">
                  <a:solidFill>
                    <a:schemeClr val="bg1"/>
                  </a:solidFill>
                  <a:latin typeface="Arial" pitchFamily="34" charset="0"/>
                  <a:cs typeface="Arial" pitchFamily="34" charset="0"/>
                </a:defRPr>
              </a:lvl1pPr>
              <a:lvl2pPr marL="742950" indent="-285750" defTabSz="762000">
                <a:defRPr sz="1600" b="1">
                  <a:solidFill>
                    <a:schemeClr val="bg1"/>
                  </a:solidFill>
                  <a:latin typeface="Arial" pitchFamily="34" charset="0"/>
                  <a:cs typeface="Arial" pitchFamily="34" charset="0"/>
                </a:defRPr>
              </a:lvl2pPr>
              <a:lvl3pPr marL="1143000" indent="-228600" defTabSz="762000">
                <a:defRPr sz="1600" b="1">
                  <a:solidFill>
                    <a:schemeClr val="bg1"/>
                  </a:solidFill>
                  <a:latin typeface="Arial" pitchFamily="34" charset="0"/>
                  <a:cs typeface="Arial" pitchFamily="34" charset="0"/>
                </a:defRPr>
              </a:lvl3pPr>
              <a:lvl4pPr marL="1600200" indent="-228600" defTabSz="762000">
                <a:defRPr sz="1600" b="1">
                  <a:solidFill>
                    <a:schemeClr val="bg1"/>
                  </a:solidFill>
                  <a:latin typeface="Arial" pitchFamily="34" charset="0"/>
                  <a:cs typeface="Arial" pitchFamily="34" charset="0"/>
                </a:defRPr>
              </a:lvl4pPr>
              <a:lvl5pPr marL="2057400" indent="-228600" defTabSz="762000">
                <a:defRPr sz="1600" b="1">
                  <a:solidFill>
                    <a:schemeClr val="bg1"/>
                  </a:solidFill>
                  <a:latin typeface="Arial" pitchFamily="34" charset="0"/>
                  <a:cs typeface="Arial" pitchFamily="34" charset="0"/>
                </a:defRPr>
              </a:lvl5pPr>
              <a:lvl6pPr marL="2514600" indent="-228600" algn="ctr" defTabSz="762000"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algn="ctr" defTabSz="762000"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algn="ctr" defTabSz="762000"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algn="ctr" defTabSz="762000" eaLnBrk="0" fontAlgn="base" hangingPunct="0">
                <a:spcBef>
                  <a:spcPct val="0"/>
                </a:spcBef>
                <a:spcAft>
                  <a:spcPct val="0"/>
                </a:spcAft>
                <a:defRPr sz="1600" b="1">
                  <a:solidFill>
                    <a:schemeClr val="bg1"/>
                  </a:solidFill>
                  <a:latin typeface="Arial" pitchFamily="34" charset="0"/>
                  <a:cs typeface="Arial" pitchFamily="34" charset="0"/>
                </a:defRPr>
              </a:lvl9pPr>
            </a:lstStyle>
            <a:p>
              <a:pPr algn="ctr" eaLnBrk="0" hangingPunct="0">
                <a:defRPr/>
              </a:pPr>
              <a:endParaRPr lang="pl-PL" altLang="pl-PL" sz="1200" i="1" smtClean="0">
                <a:solidFill>
                  <a:srgbClr val="000000"/>
                </a:solidFill>
              </a:endParaRPr>
            </a:p>
            <a:p>
              <a:pPr algn="ctr" eaLnBrk="0" hangingPunct="0">
                <a:defRPr/>
              </a:pPr>
              <a:r>
                <a:rPr lang="pl-PL" altLang="pl-PL" sz="1200" i="1" smtClean="0">
                  <a:solidFill>
                    <a:srgbClr val="000000"/>
                  </a:solidFill>
                </a:rPr>
                <a:t>ENGINEERING EQUIPMENT</a:t>
              </a:r>
            </a:p>
            <a:p>
              <a:pPr algn="ctr" eaLnBrk="0" hangingPunct="0">
                <a:defRPr/>
              </a:pPr>
              <a:endParaRPr lang="pl-PL" altLang="pl-PL" sz="1200" i="1" smtClean="0">
                <a:solidFill>
                  <a:srgbClr val="000000"/>
                </a:solidFill>
              </a:endParaRPr>
            </a:p>
          </p:txBody>
        </p:sp>
        <p:sp>
          <p:nvSpPr>
            <p:cNvPr id="19489" name="Rectangle 17"/>
            <p:cNvSpPr>
              <a:spLocks noChangeArrowheads="1"/>
            </p:cNvSpPr>
            <p:nvPr/>
          </p:nvSpPr>
          <p:spPr bwMode="auto">
            <a:xfrm>
              <a:off x="1389" y="2169"/>
              <a:ext cx="1536" cy="192"/>
            </a:xfrm>
            <a:prstGeom prst="rect">
              <a:avLst/>
            </a:prstGeom>
            <a:grpFill/>
            <a:ln w="28575">
              <a:noFill/>
              <a:miter lim="800000"/>
              <a:headEnd type="none" w="sm" len="sm"/>
              <a:tailEnd type="none" w="sm" len="sm"/>
            </a:ln>
            <a:effectLst>
              <a:outerShdw blurRad="44450" dist="27940" dir="5400000" algn="ctr">
                <a:srgbClr val="000000">
                  <a:alpha val="32000"/>
                </a:srgbClr>
              </a:outerShdw>
            </a:effectLst>
            <a:sp3d>
              <a:bevelT w="190500" h="38100"/>
            </a:sp3d>
          </p:spPr>
          <p:txBody>
            <a:bodyPr wrap="none" anchor="ctr"/>
            <a:lstStyle>
              <a:lvl1pPr defTabSz="762000">
                <a:defRPr sz="1600" b="1">
                  <a:solidFill>
                    <a:schemeClr val="bg1"/>
                  </a:solidFill>
                  <a:latin typeface="Arial" pitchFamily="34" charset="0"/>
                  <a:cs typeface="Arial" pitchFamily="34" charset="0"/>
                </a:defRPr>
              </a:lvl1pPr>
              <a:lvl2pPr marL="742950" indent="-285750" defTabSz="762000">
                <a:defRPr sz="1600" b="1">
                  <a:solidFill>
                    <a:schemeClr val="bg1"/>
                  </a:solidFill>
                  <a:latin typeface="Arial" pitchFamily="34" charset="0"/>
                  <a:cs typeface="Arial" pitchFamily="34" charset="0"/>
                </a:defRPr>
              </a:lvl2pPr>
              <a:lvl3pPr marL="1143000" indent="-228600" defTabSz="762000">
                <a:defRPr sz="1600" b="1">
                  <a:solidFill>
                    <a:schemeClr val="bg1"/>
                  </a:solidFill>
                  <a:latin typeface="Arial" pitchFamily="34" charset="0"/>
                  <a:cs typeface="Arial" pitchFamily="34" charset="0"/>
                </a:defRPr>
              </a:lvl3pPr>
              <a:lvl4pPr marL="1600200" indent="-228600" defTabSz="762000">
                <a:defRPr sz="1600" b="1">
                  <a:solidFill>
                    <a:schemeClr val="bg1"/>
                  </a:solidFill>
                  <a:latin typeface="Arial" pitchFamily="34" charset="0"/>
                  <a:cs typeface="Arial" pitchFamily="34" charset="0"/>
                </a:defRPr>
              </a:lvl4pPr>
              <a:lvl5pPr marL="2057400" indent="-228600" defTabSz="762000">
                <a:defRPr sz="1600" b="1">
                  <a:solidFill>
                    <a:schemeClr val="bg1"/>
                  </a:solidFill>
                  <a:latin typeface="Arial" pitchFamily="34" charset="0"/>
                  <a:cs typeface="Arial" pitchFamily="34" charset="0"/>
                </a:defRPr>
              </a:lvl5pPr>
              <a:lvl6pPr marL="2514600" indent="-228600" algn="ctr" defTabSz="762000"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algn="ctr" defTabSz="762000"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algn="ctr" defTabSz="762000"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algn="ctr" defTabSz="762000" eaLnBrk="0" fontAlgn="base" hangingPunct="0">
                <a:spcBef>
                  <a:spcPct val="0"/>
                </a:spcBef>
                <a:spcAft>
                  <a:spcPct val="0"/>
                </a:spcAft>
                <a:defRPr sz="1600" b="1">
                  <a:solidFill>
                    <a:schemeClr val="bg1"/>
                  </a:solidFill>
                  <a:latin typeface="Arial" pitchFamily="34" charset="0"/>
                  <a:cs typeface="Arial" pitchFamily="34" charset="0"/>
                </a:defRPr>
              </a:lvl9pPr>
            </a:lstStyle>
            <a:p>
              <a:pPr algn="ctr" eaLnBrk="0" hangingPunct="0">
                <a:defRPr/>
              </a:pPr>
              <a:r>
                <a:rPr lang="pl-PL" altLang="pl-PL" sz="1200" i="1" dirty="0" smtClean="0">
                  <a:solidFill>
                    <a:srgbClr val="000000"/>
                  </a:solidFill>
                </a:rPr>
                <a:t>CBRN ISSUES</a:t>
              </a:r>
            </a:p>
          </p:txBody>
        </p:sp>
        <p:sp>
          <p:nvSpPr>
            <p:cNvPr id="19490" name="Rectangle 18"/>
            <p:cNvSpPr>
              <a:spLocks noChangeArrowheads="1"/>
            </p:cNvSpPr>
            <p:nvPr/>
          </p:nvSpPr>
          <p:spPr bwMode="auto">
            <a:xfrm>
              <a:off x="1389" y="2409"/>
              <a:ext cx="1536" cy="192"/>
            </a:xfrm>
            <a:prstGeom prst="rect">
              <a:avLst/>
            </a:prstGeom>
            <a:grpFill/>
            <a:ln w="28575">
              <a:noFill/>
              <a:miter lim="800000"/>
              <a:headEnd type="none" w="sm" len="sm"/>
              <a:tailEnd type="none" w="sm" len="sm"/>
            </a:ln>
            <a:effectLst>
              <a:outerShdw blurRad="44450" dist="27940" dir="5400000" algn="ctr">
                <a:srgbClr val="000000">
                  <a:alpha val="32000"/>
                </a:srgbClr>
              </a:outerShdw>
            </a:effectLst>
            <a:sp3d>
              <a:bevelT w="190500" h="38100"/>
            </a:sp3d>
          </p:spPr>
          <p:txBody>
            <a:bodyPr wrap="none" anchor="ctr"/>
            <a:lstStyle>
              <a:lvl1pPr defTabSz="762000">
                <a:defRPr sz="1600" b="1">
                  <a:solidFill>
                    <a:schemeClr val="bg1"/>
                  </a:solidFill>
                  <a:latin typeface="Arial" pitchFamily="34" charset="0"/>
                  <a:cs typeface="Arial" pitchFamily="34" charset="0"/>
                </a:defRPr>
              </a:lvl1pPr>
              <a:lvl2pPr marL="742950" indent="-285750" defTabSz="762000">
                <a:defRPr sz="1600" b="1">
                  <a:solidFill>
                    <a:schemeClr val="bg1"/>
                  </a:solidFill>
                  <a:latin typeface="Arial" pitchFamily="34" charset="0"/>
                  <a:cs typeface="Arial" pitchFamily="34" charset="0"/>
                </a:defRPr>
              </a:lvl2pPr>
              <a:lvl3pPr marL="1143000" indent="-228600" defTabSz="762000">
                <a:defRPr sz="1600" b="1">
                  <a:solidFill>
                    <a:schemeClr val="bg1"/>
                  </a:solidFill>
                  <a:latin typeface="Arial" pitchFamily="34" charset="0"/>
                  <a:cs typeface="Arial" pitchFamily="34" charset="0"/>
                </a:defRPr>
              </a:lvl3pPr>
              <a:lvl4pPr marL="1600200" indent="-228600" defTabSz="762000">
                <a:defRPr sz="1600" b="1">
                  <a:solidFill>
                    <a:schemeClr val="bg1"/>
                  </a:solidFill>
                  <a:latin typeface="Arial" pitchFamily="34" charset="0"/>
                  <a:cs typeface="Arial" pitchFamily="34" charset="0"/>
                </a:defRPr>
              </a:lvl4pPr>
              <a:lvl5pPr marL="2057400" indent="-228600" defTabSz="762000">
                <a:defRPr sz="1600" b="1">
                  <a:solidFill>
                    <a:schemeClr val="bg1"/>
                  </a:solidFill>
                  <a:latin typeface="Arial" pitchFamily="34" charset="0"/>
                  <a:cs typeface="Arial" pitchFamily="34" charset="0"/>
                </a:defRPr>
              </a:lvl5pPr>
              <a:lvl6pPr marL="2514600" indent="-228600" algn="ctr" defTabSz="762000"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algn="ctr" defTabSz="762000"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algn="ctr" defTabSz="762000"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algn="ctr" defTabSz="762000" eaLnBrk="0" fontAlgn="base" hangingPunct="0">
                <a:spcBef>
                  <a:spcPct val="0"/>
                </a:spcBef>
                <a:spcAft>
                  <a:spcPct val="0"/>
                </a:spcAft>
                <a:defRPr sz="1600" b="1">
                  <a:solidFill>
                    <a:schemeClr val="bg1"/>
                  </a:solidFill>
                  <a:latin typeface="Arial" pitchFamily="34" charset="0"/>
                  <a:cs typeface="Arial" pitchFamily="34" charset="0"/>
                </a:defRPr>
              </a:lvl9pPr>
            </a:lstStyle>
            <a:p>
              <a:pPr algn="ctr" eaLnBrk="0" hangingPunct="0">
                <a:defRPr/>
              </a:pPr>
              <a:endParaRPr lang="pl-PL" altLang="pl-PL" sz="1200" i="1" smtClean="0">
                <a:solidFill>
                  <a:srgbClr val="000000"/>
                </a:solidFill>
              </a:endParaRPr>
            </a:p>
            <a:p>
              <a:pPr algn="ctr" eaLnBrk="0" hangingPunct="0">
                <a:defRPr/>
              </a:pPr>
              <a:r>
                <a:rPr lang="pl-PL" altLang="pl-PL" sz="1200" i="1" smtClean="0">
                  <a:solidFill>
                    <a:srgbClr val="000000"/>
                  </a:solidFill>
                </a:rPr>
                <a:t>COMMS  EQUIPMENT</a:t>
              </a:r>
            </a:p>
            <a:p>
              <a:pPr algn="ctr" eaLnBrk="0" hangingPunct="0">
                <a:defRPr/>
              </a:pPr>
              <a:endParaRPr lang="pl-PL" altLang="pl-PL" sz="1200" i="1" smtClean="0">
                <a:solidFill>
                  <a:srgbClr val="000000"/>
                </a:solidFill>
              </a:endParaRPr>
            </a:p>
          </p:txBody>
        </p:sp>
        <p:sp>
          <p:nvSpPr>
            <p:cNvPr id="19491" name="Rectangle 19"/>
            <p:cNvSpPr>
              <a:spLocks noChangeArrowheads="1"/>
            </p:cNvSpPr>
            <p:nvPr/>
          </p:nvSpPr>
          <p:spPr bwMode="auto">
            <a:xfrm>
              <a:off x="1389" y="2985"/>
              <a:ext cx="1536" cy="192"/>
            </a:xfrm>
            <a:prstGeom prst="rect">
              <a:avLst/>
            </a:prstGeom>
            <a:grpFill/>
            <a:ln w="28575">
              <a:noFill/>
              <a:miter lim="800000"/>
              <a:headEnd type="none" w="sm" len="sm"/>
              <a:tailEnd type="none" w="sm" len="sm"/>
            </a:ln>
            <a:effectLst>
              <a:outerShdw blurRad="44450" dist="27940" dir="5400000" algn="ctr">
                <a:srgbClr val="000000">
                  <a:alpha val="32000"/>
                </a:srgbClr>
              </a:outerShdw>
            </a:effectLst>
            <a:sp3d>
              <a:bevelT w="190500" h="38100"/>
            </a:sp3d>
          </p:spPr>
          <p:txBody>
            <a:bodyPr wrap="none" anchor="ctr"/>
            <a:lstStyle>
              <a:lvl1pPr defTabSz="762000">
                <a:defRPr sz="1600" b="1">
                  <a:solidFill>
                    <a:schemeClr val="bg1"/>
                  </a:solidFill>
                  <a:latin typeface="Arial" pitchFamily="34" charset="0"/>
                  <a:cs typeface="Arial" pitchFamily="34" charset="0"/>
                </a:defRPr>
              </a:lvl1pPr>
              <a:lvl2pPr marL="742950" indent="-285750" defTabSz="762000">
                <a:defRPr sz="1600" b="1">
                  <a:solidFill>
                    <a:schemeClr val="bg1"/>
                  </a:solidFill>
                  <a:latin typeface="Arial" pitchFamily="34" charset="0"/>
                  <a:cs typeface="Arial" pitchFamily="34" charset="0"/>
                </a:defRPr>
              </a:lvl2pPr>
              <a:lvl3pPr marL="1143000" indent="-228600" defTabSz="762000">
                <a:defRPr sz="1600" b="1">
                  <a:solidFill>
                    <a:schemeClr val="bg1"/>
                  </a:solidFill>
                  <a:latin typeface="Arial" pitchFamily="34" charset="0"/>
                  <a:cs typeface="Arial" pitchFamily="34" charset="0"/>
                </a:defRPr>
              </a:lvl3pPr>
              <a:lvl4pPr marL="1600200" indent="-228600" defTabSz="762000">
                <a:defRPr sz="1600" b="1">
                  <a:solidFill>
                    <a:schemeClr val="bg1"/>
                  </a:solidFill>
                  <a:latin typeface="Arial" pitchFamily="34" charset="0"/>
                  <a:cs typeface="Arial" pitchFamily="34" charset="0"/>
                </a:defRPr>
              </a:lvl4pPr>
              <a:lvl5pPr marL="2057400" indent="-228600" defTabSz="762000">
                <a:defRPr sz="1600" b="1">
                  <a:solidFill>
                    <a:schemeClr val="bg1"/>
                  </a:solidFill>
                  <a:latin typeface="Arial" pitchFamily="34" charset="0"/>
                  <a:cs typeface="Arial" pitchFamily="34" charset="0"/>
                </a:defRPr>
              </a:lvl5pPr>
              <a:lvl6pPr marL="2514600" indent="-228600" algn="ctr" defTabSz="762000"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algn="ctr" defTabSz="762000"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algn="ctr" defTabSz="762000"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algn="ctr" defTabSz="762000" eaLnBrk="0" fontAlgn="base" hangingPunct="0">
                <a:spcBef>
                  <a:spcPct val="0"/>
                </a:spcBef>
                <a:spcAft>
                  <a:spcPct val="0"/>
                </a:spcAft>
                <a:defRPr sz="1600" b="1">
                  <a:solidFill>
                    <a:schemeClr val="bg1"/>
                  </a:solidFill>
                  <a:latin typeface="Arial" pitchFamily="34" charset="0"/>
                  <a:cs typeface="Arial" pitchFamily="34" charset="0"/>
                </a:defRPr>
              </a:lvl9pPr>
            </a:lstStyle>
            <a:p>
              <a:pPr algn="ctr" eaLnBrk="0" hangingPunct="0">
                <a:defRPr/>
              </a:pPr>
              <a:endParaRPr lang="pl-PL" altLang="pl-PL" sz="1200" i="1" dirty="0" smtClean="0">
                <a:solidFill>
                  <a:srgbClr val="000000"/>
                </a:solidFill>
              </a:endParaRPr>
            </a:p>
            <a:p>
              <a:pPr algn="ctr" eaLnBrk="0" hangingPunct="0">
                <a:defRPr/>
              </a:pPr>
              <a:r>
                <a:rPr lang="pl-PL" altLang="pl-PL" sz="1200" i="1" dirty="0" smtClean="0">
                  <a:solidFill>
                    <a:srgbClr val="000000"/>
                  </a:solidFill>
                </a:rPr>
                <a:t>LOGISTICS SUPPORT</a:t>
              </a:r>
            </a:p>
            <a:p>
              <a:pPr algn="ctr" eaLnBrk="0" hangingPunct="0">
                <a:defRPr/>
              </a:pPr>
              <a:endParaRPr lang="pl-PL" altLang="pl-PL" sz="1200" i="1" dirty="0" smtClean="0">
                <a:solidFill>
                  <a:srgbClr val="000000"/>
                </a:solidFill>
              </a:endParaRPr>
            </a:p>
          </p:txBody>
        </p:sp>
        <p:sp>
          <p:nvSpPr>
            <p:cNvPr id="19492" name="Rectangle 20"/>
            <p:cNvSpPr>
              <a:spLocks noChangeArrowheads="1"/>
            </p:cNvSpPr>
            <p:nvPr/>
          </p:nvSpPr>
          <p:spPr bwMode="auto">
            <a:xfrm>
              <a:off x="1389" y="2649"/>
              <a:ext cx="1536" cy="288"/>
            </a:xfrm>
            <a:prstGeom prst="rect">
              <a:avLst/>
            </a:prstGeom>
            <a:grpFill/>
            <a:ln w="28575">
              <a:noFill/>
              <a:miter lim="800000"/>
              <a:headEnd type="none" w="sm" len="sm"/>
              <a:tailEnd type="none" w="sm" len="sm"/>
            </a:ln>
            <a:effectLst>
              <a:outerShdw blurRad="44450" dist="27940" dir="5400000" algn="ctr">
                <a:srgbClr val="000000">
                  <a:alpha val="32000"/>
                </a:srgbClr>
              </a:outerShdw>
            </a:effectLst>
            <a:sp3d>
              <a:bevelT w="190500" h="38100"/>
            </a:sp3d>
          </p:spPr>
          <p:txBody>
            <a:bodyPr wrap="none" anchor="ctr"/>
            <a:lstStyle>
              <a:lvl1pPr defTabSz="762000">
                <a:defRPr sz="1600" b="1">
                  <a:solidFill>
                    <a:schemeClr val="bg1"/>
                  </a:solidFill>
                  <a:latin typeface="Arial" pitchFamily="34" charset="0"/>
                  <a:cs typeface="Arial" pitchFamily="34" charset="0"/>
                </a:defRPr>
              </a:lvl1pPr>
              <a:lvl2pPr marL="742950" indent="-285750" defTabSz="762000">
                <a:defRPr sz="1600" b="1">
                  <a:solidFill>
                    <a:schemeClr val="bg1"/>
                  </a:solidFill>
                  <a:latin typeface="Arial" pitchFamily="34" charset="0"/>
                  <a:cs typeface="Arial" pitchFamily="34" charset="0"/>
                </a:defRPr>
              </a:lvl2pPr>
              <a:lvl3pPr marL="1143000" indent="-228600" defTabSz="762000">
                <a:defRPr sz="1600" b="1">
                  <a:solidFill>
                    <a:schemeClr val="bg1"/>
                  </a:solidFill>
                  <a:latin typeface="Arial" pitchFamily="34" charset="0"/>
                  <a:cs typeface="Arial" pitchFamily="34" charset="0"/>
                </a:defRPr>
              </a:lvl3pPr>
              <a:lvl4pPr marL="1600200" indent="-228600" defTabSz="762000">
                <a:defRPr sz="1600" b="1">
                  <a:solidFill>
                    <a:schemeClr val="bg1"/>
                  </a:solidFill>
                  <a:latin typeface="Arial" pitchFamily="34" charset="0"/>
                  <a:cs typeface="Arial" pitchFamily="34" charset="0"/>
                </a:defRPr>
              </a:lvl4pPr>
              <a:lvl5pPr marL="2057400" indent="-228600" defTabSz="762000">
                <a:defRPr sz="1600" b="1">
                  <a:solidFill>
                    <a:schemeClr val="bg1"/>
                  </a:solidFill>
                  <a:latin typeface="Arial" pitchFamily="34" charset="0"/>
                  <a:cs typeface="Arial" pitchFamily="34" charset="0"/>
                </a:defRPr>
              </a:lvl5pPr>
              <a:lvl6pPr marL="2514600" indent="-228600" algn="ctr" defTabSz="762000"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algn="ctr" defTabSz="762000"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algn="ctr" defTabSz="762000"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algn="ctr" defTabSz="762000" eaLnBrk="0" fontAlgn="base" hangingPunct="0">
                <a:spcBef>
                  <a:spcPct val="0"/>
                </a:spcBef>
                <a:spcAft>
                  <a:spcPct val="0"/>
                </a:spcAft>
                <a:defRPr sz="1600" b="1">
                  <a:solidFill>
                    <a:schemeClr val="bg1"/>
                  </a:solidFill>
                  <a:latin typeface="Arial" pitchFamily="34" charset="0"/>
                  <a:cs typeface="Arial" pitchFamily="34" charset="0"/>
                </a:defRPr>
              </a:lvl9pPr>
            </a:lstStyle>
            <a:p>
              <a:pPr algn="ctr" eaLnBrk="0" hangingPunct="0">
                <a:defRPr/>
              </a:pPr>
              <a:r>
                <a:rPr lang="pl-PL" altLang="pl-PL" sz="1200" i="1" smtClean="0">
                  <a:solidFill>
                    <a:schemeClr val="tx1"/>
                  </a:solidFill>
                </a:rPr>
                <a:t>AIR FORCE </a:t>
              </a:r>
            </a:p>
            <a:p>
              <a:pPr algn="ctr" eaLnBrk="0" hangingPunct="0">
                <a:defRPr/>
              </a:pPr>
              <a:r>
                <a:rPr lang="pl-PL" altLang="pl-PL" sz="1200" i="1" smtClean="0">
                  <a:solidFill>
                    <a:schemeClr val="tx1"/>
                  </a:solidFill>
                </a:rPr>
                <a:t>ARMAMENT AND MATERIEL</a:t>
              </a:r>
            </a:p>
          </p:txBody>
        </p:sp>
        <p:sp>
          <p:nvSpPr>
            <p:cNvPr id="19493" name="Rectangle 21"/>
            <p:cNvSpPr>
              <a:spLocks noChangeArrowheads="1"/>
            </p:cNvSpPr>
            <p:nvPr/>
          </p:nvSpPr>
          <p:spPr bwMode="auto">
            <a:xfrm>
              <a:off x="1389" y="3225"/>
              <a:ext cx="1536" cy="288"/>
            </a:xfrm>
            <a:prstGeom prst="rect">
              <a:avLst/>
            </a:prstGeom>
            <a:grpFill/>
            <a:ln w="28575">
              <a:noFill/>
              <a:miter lim="800000"/>
              <a:headEnd type="none" w="sm" len="sm"/>
              <a:tailEnd type="none" w="sm" len="sm"/>
            </a:ln>
            <a:effectLst>
              <a:outerShdw blurRad="44450" dist="27940" dir="5400000" algn="ctr">
                <a:srgbClr val="000000">
                  <a:alpha val="32000"/>
                </a:srgbClr>
              </a:outerShdw>
            </a:effectLst>
            <a:sp3d>
              <a:bevelT w="190500" h="38100"/>
            </a:sp3d>
          </p:spPr>
          <p:txBody>
            <a:bodyPr wrap="none" anchor="ctr"/>
            <a:lstStyle>
              <a:lvl1pPr defTabSz="762000">
                <a:defRPr sz="1600" b="1">
                  <a:solidFill>
                    <a:schemeClr val="bg1"/>
                  </a:solidFill>
                  <a:latin typeface="Arial" pitchFamily="34" charset="0"/>
                  <a:cs typeface="Arial" pitchFamily="34" charset="0"/>
                </a:defRPr>
              </a:lvl1pPr>
              <a:lvl2pPr marL="742950" indent="-285750" defTabSz="762000">
                <a:defRPr sz="1600" b="1">
                  <a:solidFill>
                    <a:schemeClr val="bg1"/>
                  </a:solidFill>
                  <a:latin typeface="Arial" pitchFamily="34" charset="0"/>
                  <a:cs typeface="Arial" pitchFamily="34" charset="0"/>
                </a:defRPr>
              </a:lvl2pPr>
              <a:lvl3pPr marL="1143000" indent="-228600" defTabSz="762000">
                <a:defRPr sz="1600" b="1">
                  <a:solidFill>
                    <a:schemeClr val="bg1"/>
                  </a:solidFill>
                  <a:latin typeface="Arial" pitchFamily="34" charset="0"/>
                  <a:cs typeface="Arial" pitchFamily="34" charset="0"/>
                </a:defRPr>
              </a:lvl3pPr>
              <a:lvl4pPr marL="1600200" indent="-228600" defTabSz="762000">
                <a:defRPr sz="1600" b="1">
                  <a:solidFill>
                    <a:schemeClr val="bg1"/>
                  </a:solidFill>
                  <a:latin typeface="Arial" pitchFamily="34" charset="0"/>
                  <a:cs typeface="Arial" pitchFamily="34" charset="0"/>
                </a:defRPr>
              </a:lvl4pPr>
              <a:lvl5pPr marL="2057400" indent="-228600" defTabSz="762000">
                <a:defRPr sz="1600" b="1">
                  <a:solidFill>
                    <a:schemeClr val="bg1"/>
                  </a:solidFill>
                  <a:latin typeface="Arial" pitchFamily="34" charset="0"/>
                  <a:cs typeface="Arial" pitchFamily="34" charset="0"/>
                </a:defRPr>
              </a:lvl5pPr>
              <a:lvl6pPr marL="2514600" indent="-228600" algn="ctr" defTabSz="762000"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algn="ctr" defTabSz="762000"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algn="ctr" defTabSz="762000"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algn="ctr" defTabSz="762000" eaLnBrk="0" fontAlgn="base" hangingPunct="0">
                <a:spcBef>
                  <a:spcPct val="0"/>
                </a:spcBef>
                <a:spcAft>
                  <a:spcPct val="0"/>
                </a:spcAft>
                <a:defRPr sz="1600" b="1">
                  <a:solidFill>
                    <a:schemeClr val="bg1"/>
                  </a:solidFill>
                  <a:latin typeface="Arial" pitchFamily="34" charset="0"/>
                  <a:cs typeface="Arial" pitchFamily="34" charset="0"/>
                </a:defRPr>
              </a:lvl9pPr>
            </a:lstStyle>
            <a:p>
              <a:pPr algn="ctr" eaLnBrk="0" hangingPunct="0">
                <a:defRPr/>
              </a:pPr>
              <a:r>
                <a:rPr lang="pl-PL" altLang="pl-PL" sz="1200" i="1" smtClean="0">
                  <a:solidFill>
                    <a:srgbClr val="000000"/>
                  </a:solidFill>
                </a:rPr>
                <a:t>NAVY </a:t>
              </a:r>
            </a:p>
            <a:p>
              <a:pPr algn="ctr" eaLnBrk="0" hangingPunct="0">
                <a:defRPr/>
              </a:pPr>
              <a:r>
                <a:rPr lang="pl-PL" altLang="pl-PL" sz="1200" i="1" smtClean="0">
                  <a:solidFill>
                    <a:srgbClr val="000000"/>
                  </a:solidFill>
                </a:rPr>
                <a:t>ARMAMENT AND MATERIEL</a:t>
              </a:r>
            </a:p>
          </p:txBody>
        </p:sp>
      </p:grpSp>
      <p:sp>
        <p:nvSpPr>
          <p:cNvPr id="19481" name="Text Box 28"/>
          <p:cNvSpPr txBox="1">
            <a:spLocks noChangeArrowheads="1"/>
          </p:cNvSpPr>
          <p:nvPr/>
        </p:nvSpPr>
        <p:spPr bwMode="auto">
          <a:xfrm>
            <a:off x="7437964" y="2459712"/>
            <a:ext cx="1490397" cy="919401"/>
          </a:xfrm>
          <a:prstGeom prst="round2DiagRect">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lvl1pPr defTabSz="762000">
              <a:defRPr sz="1600" b="1">
                <a:solidFill>
                  <a:schemeClr val="bg1"/>
                </a:solidFill>
                <a:latin typeface="Arial" pitchFamily="34" charset="0"/>
                <a:cs typeface="Arial" pitchFamily="34" charset="0"/>
              </a:defRPr>
            </a:lvl1pPr>
            <a:lvl2pPr marL="742950" indent="-285750" defTabSz="762000">
              <a:defRPr sz="1600" b="1">
                <a:solidFill>
                  <a:schemeClr val="bg1"/>
                </a:solidFill>
                <a:latin typeface="Arial" pitchFamily="34" charset="0"/>
                <a:cs typeface="Arial" pitchFamily="34" charset="0"/>
              </a:defRPr>
            </a:lvl2pPr>
            <a:lvl3pPr marL="1143000" indent="-228600" defTabSz="762000">
              <a:defRPr sz="1600" b="1">
                <a:solidFill>
                  <a:schemeClr val="bg1"/>
                </a:solidFill>
                <a:latin typeface="Arial" pitchFamily="34" charset="0"/>
                <a:cs typeface="Arial" pitchFamily="34" charset="0"/>
              </a:defRPr>
            </a:lvl3pPr>
            <a:lvl4pPr marL="1600200" indent="-228600" defTabSz="762000">
              <a:defRPr sz="1600" b="1">
                <a:solidFill>
                  <a:schemeClr val="bg1"/>
                </a:solidFill>
                <a:latin typeface="Arial" pitchFamily="34" charset="0"/>
                <a:cs typeface="Arial" pitchFamily="34" charset="0"/>
              </a:defRPr>
            </a:lvl4pPr>
            <a:lvl5pPr marL="2057400" indent="-228600" defTabSz="762000">
              <a:defRPr sz="1600" b="1">
                <a:solidFill>
                  <a:schemeClr val="bg1"/>
                </a:solidFill>
                <a:latin typeface="Arial" pitchFamily="34" charset="0"/>
                <a:cs typeface="Arial" pitchFamily="34" charset="0"/>
              </a:defRPr>
            </a:lvl5pPr>
            <a:lvl6pPr marL="2514600" indent="-228600" algn="ctr" defTabSz="762000"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algn="ctr" defTabSz="762000"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algn="ctr" defTabSz="762000"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algn="ctr" defTabSz="762000" eaLnBrk="0" fontAlgn="base" hangingPunct="0">
              <a:spcBef>
                <a:spcPct val="0"/>
              </a:spcBef>
              <a:spcAft>
                <a:spcPct val="0"/>
              </a:spcAft>
              <a:defRPr sz="1600" b="1">
                <a:solidFill>
                  <a:schemeClr val="bg1"/>
                </a:solidFill>
                <a:latin typeface="Arial" pitchFamily="34" charset="0"/>
                <a:cs typeface="Arial" pitchFamily="34" charset="0"/>
              </a:defRPr>
            </a:lvl9pPr>
          </a:lstStyle>
          <a:p>
            <a:pPr algn="ctr" eaLnBrk="0" hangingPunct="0">
              <a:spcBef>
                <a:spcPct val="50000"/>
              </a:spcBef>
              <a:defRPr/>
            </a:pPr>
            <a:r>
              <a:rPr lang="pl-PL" altLang="pl-PL" i="1" dirty="0" err="1" smtClean="0">
                <a:solidFill>
                  <a:schemeClr val="tx1"/>
                </a:solidFill>
                <a:latin typeface="Tahoma" pitchFamily="34" charset="0"/>
              </a:rPr>
              <a:t>Defence</a:t>
            </a:r>
            <a:r>
              <a:rPr lang="pl-PL" altLang="pl-PL" i="1" dirty="0" smtClean="0">
                <a:solidFill>
                  <a:schemeClr val="tx1"/>
                </a:solidFill>
                <a:latin typeface="Tahoma" pitchFamily="34" charset="0"/>
              </a:rPr>
              <a:t> </a:t>
            </a:r>
            <a:r>
              <a:rPr lang="pl-PL" altLang="pl-PL" i="1" dirty="0" err="1" smtClean="0">
                <a:solidFill>
                  <a:schemeClr val="tx1"/>
                </a:solidFill>
                <a:latin typeface="Tahoma" pitchFamily="34" charset="0"/>
              </a:rPr>
              <a:t>Standards</a:t>
            </a:r>
            <a:r>
              <a:rPr lang="pl-PL" altLang="pl-PL" i="1" dirty="0" smtClean="0">
                <a:solidFill>
                  <a:schemeClr val="tx1"/>
                </a:solidFill>
                <a:latin typeface="Tahoma" pitchFamily="34" charset="0"/>
              </a:rPr>
              <a:t> </a:t>
            </a:r>
            <a:r>
              <a:rPr lang="pl-PL" altLang="pl-PL" dirty="0" smtClean="0">
                <a:solidFill>
                  <a:schemeClr val="accent1">
                    <a:lumMod val="50000"/>
                  </a:schemeClr>
                </a:solidFill>
                <a:latin typeface="Tahoma" pitchFamily="34" charset="0"/>
              </a:rPr>
              <a:t>NO</a:t>
            </a:r>
          </a:p>
        </p:txBody>
      </p:sp>
      <p:sp>
        <p:nvSpPr>
          <p:cNvPr id="19483" name="Text Box 30"/>
          <p:cNvSpPr txBox="1">
            <a:spLocks noChangeArrowheads="1"/>
          </p:cNvSpPr>
          <p:nvPr/>
        </p:nvSpPr>
        <p:spPr bwMode="auto">
          <a:xfrm>
            <a:off x="7437964" y="3883025"/>
            <a:ext cx="1490398" cy="1191816"/>
          </a:xfrm>
          <a:prstGeom prst="round2DiagRect">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defPPr>
              <a:defRPr lang="en-US"/>
            </a:defPPr>
            <a:lvl1pPr defTabSz="762000">
              <a:spcBef>
                <a:spcPct val="50000"/>
              </a:spcBef>
              <a:defRPr i="1">
                <a:solidFill>
                  <a:schemeClr val="tx1"/>
                </a:solidFill>
                <a:latin typeface="Tahoma" pitchFamily="34" charset="0"/>
              </a:defRPr>
            </a:lvl1pPr>
            <a:lvl2pPr marL="742950" indent="-285750" defTabSz="762000"/>
            <a:lvl3pPr marL="1143000" indent="-228600" defTabSz="762000"/>
            <a:lvl4pPr marL="1600200" indent="-228600" defTabSz="762000"/>
            <a:lvl5pPr marL="2057400" indent="-228600" defTabSz="762000"/>
            <a:lvl6pPr marL="2514600" indent="-228600" algn="ctr" defTabSz="762000" eaLnBrk="0" fontAlgn="base" hangingPunct="0">
              <a:spcBef>
                <a:spcPct val="0"/>
              </a:spcBef>
              <a:spcAft>
                <a:spcPct val="0"/>
              </a:spcAft>
            </a:lvl6pPr>
            <a:lvl7pPr marL="2971800" indent="-228600" algn="ctr" defTabSz="762000" eaLnBrk="0" fontAlgn="base" hangingPunct="0">
              <a:spcBef>
                <a:spcPct val="0"/>
              </a:spcBef>
              <a:spcAft>
                <a:spcPct val="0"/>
              </a:spcAft>
            </a:lvl7pPr>
            <a:lvl8pPr marL="3429000" indent="-228600" algn="ctr" defTabSz="762000" eaLnBrk="0" fontAlgn="base" hangingPunct="0">
              <a:spcBef>
                <a:spcPct val="0"/>
              </a:spcBef>
              <a:spcAft>
                <a:spcPct val="0"/>
              </a:spcAft>
            </a:lvl8pPr>
            <a:lvl9pPr marL="3886200" indent="-228600" algn="ctr" defTabSz="762000" eaLnBrk="0" fontAlgn="base" hangingPunct="0">
              <a:spcBef>
                <a:spcPct val="0"/>
              </a:spcBef>
              <a:spcAft>
                <a:spcPct val="0"/>
              </a:spcAft>
            </a:lvl9pPr>
          </a:lstStyle>
          <a:p>
            <a:pPr algn="ctr" eaLnBrk="0" hangingPunct="0">
              <a:defRPr/>
            </a:pPr>
            <a:r>
              <a:rPr lang="pl-PL" altLang="pl-PL" dirty="0" err="1" smtClean="0"/>
              <a:t>Standardi-zation</a:t>
            </a:r>
            <a:r>
              <a:rPr lang="pl-PL" altLang="pl-PL" dirty="0" smtClean="0"/>
              <a:t> </a:t>
            </a:r>
            <a:r>
              <a:rPr lang="pl-PL" altLang="pl-PL" dirty="0" err="1" smtClean="0"/>
              <a:t>Handbooks</a:t>
            </a:r>
            <a:r>
              <a:rPr lang="pl-PL" altLang="pl-PL" dirty="0" smtClean="0"/>
              <a:t> </a:t>
            </a:r>
            <a:r>
              <a:rPr lang="pl-PL" altLang="pl-PL" dirty="0" smtClean="0">
                <a:solidFill>
                  <a:schemeClr val="accent1">
                    <a:lumMod val="50000"/>
                  </a:schemeClr>
                </a:solidFill>
              </a:rPr>
              <a:t>PDNO</a:t>
            </a:r>
          </a:p>
        </p:txBody>
      </p:sp>
      <p:sp>
        <p:nvSpPr>
          <p:cNvPr id="19478" name="Text Box 34"/>
          <p:cNvSpPr txBox="1">
            <a:spLocks noChangeArrowheads="1"/>
          </p:cNvSpPr>
          <p:nvPr/>
        </p:nvSpPr>
        <p:spPr bwMode="auto">
          <a:xfrm>
            <a:off x="223046" y="1566902"/>
            <a:ext cx="1711324" cy="1736646"/>
          </a:xfrm>
          <a:prstGeom prst="round2DiagRect">
            <a:avLst/>
          </a:prstGeom>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lvl1pPr defTabSz="762000">
              <a:defRPr sz="1600" b="1">
                <a:solidFill>
                  <a:schemeClr val="bg1"/>
                </a:solidFill>
                <a:latin typeface="Arial" pitchFamily="34" charset="0"/>
                <a:cs typeface="Arial" pitchFamily="34" charset="0"/>
              </a:defRPr>
            </a:lvl1pPr>
            <a:lvl2pPr marL="742950" indent="-285750" defTabSz="762000">
              <a:defRPr sz="1600" b="1">
                <a:solidFill>
                  <a:schemeClr val="bg1"/>
                </a:solidFill>
                <a:latin typeface="Arial" pitchFamily="34" charset="0"/>
                <a:cs typeface="Arial" pitchFamily="34" charset="0"/>
              </a:defRPr>
            </a:lvl2pPr>
            <a:lvl3pPr marL="1143000" indent="-228600" defTabSz="762000">
              <a:defRPr sz="1600" b="1">
                <a:solidFill>
                  <a:schemeClr val="bg1"/>
                </a:solidFill>
                <a:latin typeface="Arial" pitchFamily="34" charset="0"/>
                <a:cs typeface="Arial" pitchFamily="34" charset="0"/>
              </a:defRPr>
            </a:lvl3pPr>
            <a:lvl4pPr marL="1600200" indent="-228600" defTabSz="762000">
              <a:defRPr sz="1600" b="1">
                <a:solidFill>
                  <a:schemeClr val="bg1"/>
                </a:solidFill>
                <a:latin typeface="Arial" pitchFamily="34" charset="0"/>
                <a:cs typeface="Arial" pitchFamily="34" charset="0"/>
              </a:defRPr>
            </a:lvl4pPr>
            <a:lvl5pPr marL="2057400" indent="-228600" defTabSz="762000">
              <a:defRPr sz="1600" b="1">
                <a:solidFill>
                  <a:schemeClr val="bg1"/>
                </a:solidFill>
                <a:latin typeface="Arial" pitchFamily="34" charset="0"/>
                <a:cs typeface="Arial" pitchFamily="34" charset="0"/>
              </a:defRPr>
            </a:lvl5pPr>
            <a:lvl6pPr marL="2514600" indent="-228600" algn="ctr" defTabSz="762000"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algn="ctr" defTabSz="762000"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algn="ctr" defTabSz="762000"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algn="ctr" defTabSz="762000" eaLnBrk="0" fontAlgn="base" hangingPunct="0">
              <a:spcBef>
                <a:spcPct val="0"/>
              </a:spcBef>
              <a:spcAft>
                <a:spcPct val="0"/>
              </a:spcAft>
              <a:defRPr sz="1600" b="1">
                <a:solidFill>
                  <a:schemeClr val="bg1"/>
                </a:solidFill>
                <a:latin typeface="Arial" pitchFamily="34" charset="0"/>
                <a:cs typeface="Arial" pitchFamily="34" charset="0"/>
              </a:defRPr>
            </a:lvl9pPr>
          </a:lstStyle>
          <a:p>
            <a:pPr algn="ctr" eaLnBrk="0" hangingPunct="0">
              <a:spcBef>
                <a:spcPct val="50000"/>
              </a:spcBef>
              <a:defRPr/>
            </a:pPr>
            <a:r>
              <a:rPr lang="pl-PL" altLang="pl-PL" i="1" dirty="0" err="1" smtClean="0">
                <a:solidFill>
                  <a:schemeClr val="tx1"/>
                </a:solidFill>
                <a:latin typeface="Tahoma" pitchFamily="34" charset="0"/>
              </a:rPr>
              <a:t>National</a:t>
            </a:r>
            <a:r>
              <a:rPr lang="pl-PL" altLang="pl-PL" i="1" dirty="0" smtClean="0">
                <a:solidFill>
                  <a:schemeClr val="tx1"/>
                </a:solidFill>
                <a:latin typeface="Tahoma" pitchFamily="34" charset="0"/>
              </a:rPr>
              <a:t> </a:t>
            </a:r>
            <a:r>
              <a:rPr lang="pl-PL" altLang="pl-PL" i="1" dirty="0" err="1" smtClean="0">
                <a:solidFill>
                  <a:schemeClr val="tx1"/>
                </a:solidFill>
                <a:latin typeface="Tahoma" pitchFamily="34" charset="0"/>
              </a:rPr>
              <a:t>Standards</a:t>
            </a:r>
            <a:r>
              <a:rPr lang="pl-PL" altLang="pl-PL" i="1" dirty="0" smtClean="0">
                <a:solidFill>
                  <a:schemeClr val="tx1"/>
                </a:solidFill>
                <a:latin typeface="Tahoma" pitchFamily="34" charset="0"/>
              </a:rPr>
              <a:t> </a:t>
            </a:r>
            <a:r>
              <a:rPr lang="pl-PL" altLang="pl-PL" i="1" dirty="0" err="1" smtClean="0">
                <a:solidFill>
                  <a:schemeClr val="tx1"/>
                </a:solidFill>
                <a:latin typeface="Tahoma" pitchFamily="34" charset="0"/>
              </a:rPr>
              <a:t>related</a:t>
            </a:r>
            <a:r>
              <a:rPr lang="pl-PL" altLang="pl-PL" i="1" dirty="0" smtClean="0">
                <a:solidFill>
                  <a:schemeClr val="tx1"/>
                </a:solidFill>
                <a:latin typeface="Tahoma" pitchFamily="34" charset="0"/>
              </a:rPr>
              <a:t> to </a:t>
            </a:r>
            <a:r>
              <a:rPr lang="pl-PL" altLang="pl-PL" i="1" dirty="0" err="1" smtClean="0">
                <a:solidFill>
                  <a:schemeClr val="tx1"/>
                </a:solidFill>
                <a:latin typeface="Tahoma" pitchFamily="34" charset="0"/>
              </a:rPr>
              <a:t>State’s</a:t>
            </a:r>
            <a:r>
              <a:rPr lang="pl-PL" altLang="pl-PL" i="1" dirty="0" smtClean="0">
                <a:solidFill>
                  <a:schemeClr val="tx1"/>
                </a:solidFill>
                <a:latin typeface="Tahoma" pitchFamily="34" charset="0"/>
              </a:rPr>
              <a:t> </a:t>
            </a:r>
            <a:r>
              <a:rPr lang="pl-PL" altLang="pl-PL" i="1" dirty="0" err="1" smtClean="0">
                <a:solidFill>
                  <a:schemeClr val="tx1"/>
                </a:solidFill>
                <a:latin typeface="Tahoma" pitchFamily="34" charset="0"/>
              </a:rPr>
              <a:t>Defence</a:t>
            </a:r>
            <a:r>
              <a:rPr lang="pl-PL" altLang="pl-PL" i="1" dirty="0" smtClean="0">
                <a:solidFill>
                  <a:schemeClr val="tx1"/>
                </a:solidFill>
                <a:latin typeface="Tahoma" pitchFamily="34" charset="0"/>
              </a:rPr>
              <a:t> </a:t>
            </a:r>
            <a:br>
              <a:rPr lang="pl-PL" altLang="pl-PL" i="1" dirty="0" smtClean="0">
                <a:solidFill>
                  <a:schemeClr val="tx1"/>
                </a:solidFill>
                <a:latin typeface="Tahoma" pitchFamily="34" charset="0"/>
              </a:rPr>
            </a:br>
            <a:r>
              <a:rPr lang="pl-PL" altLang="pl-PL" dirty="0" smtClean="0">
                <a:solidFill>
                  <a:schemeClr val="accent2">
                    <a:lumMod val="50000"/>
                  </a:schemeClr>
                </a:solidFill>
                <a:latin typeface="Tahoma" pitchFamily="34" charset="0"/>
              </a:rPr>
              <a:t>PN-V</a:t>
            </a:r>
          </a:p>
        </p:txBody>
      </p:sp>
      <p:sp>
        <p:nvSpPr>
          <p:cNvPr id="19474" name="Text Box 40"/>
          <p:cNvSpPr txBox="1">
            <a:spLocks noChangeArrowheads="1"/>
          </p:cNvSpPr>
          <p:nvPr/>
        </p:nvSpPr>
        <p:spPr bwMode="auto">
          <a:xfrm>
            <a:off x="202405" y="3537624"/>
            <a:ext cx="1711327" cy="919401"/>
          </a:xfrm>
          <a:prstGeom prst="round2DiagRect">
            <a:avLst/>
          </a:prstGeom>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defTabSz="762000">
              <a:defRPr sz="1600" b="1">
                <a:solidFill>
                  <a:schemeClr val="bg1"/>
                </a:solidFill>
                <a:latin typeface="Arial" pitchFamily="34" charset="0"/>
                <a:cs typeface="Arial" pitchFamily="34" charset="0"/>
              </a:defRPr>
            </a:lvl1pPr>
            <a:lvl2pPr marL="742950" indent="-285750" defTabSz="762000">
              <a:defRPr sz="1600" b="1">
                <a:solidFill>
                  <a:schemeClr val="bg1"/>
                </a:solidFill>
                <a:latin typeface="Arial" pitchFamily="34" charset="0"/>
                <a:cs typeface="Arial" pitchFamily="34" charset="0"/>
              </a:defRPr>
            </a:lvl2pPr>
            <a:lvl3pPr marL="1143000" indent="-228600" defTabSz="762000">
              <a:defRPr sz="1600" b="1">
                <a:solidFill>
                  <a:schemeClr val="bg1"/>
                </a:solidFill>
                <a:latin typeface="Arial" pitchFamily="34" charset="0"/>
                <a:cs typeface="Arial" pitchFamily="34" charset="0"/>
              </a:defRPr>
            </a:lvl3pPr>
            <a:lvl4pPr marL="1600200" indent="-228600" defTabSz="762000">
              <a:defRPr sz="1600" b="1">
                <a:solidFill>
                  <a:schemeClr val="bg1"/>
                </a:solidFill>
                <a:latin typeface="Arial" pitchFamily="34" charset="0"/>
                <a:cs typeface="Arial" pitchFamily="34" charset="0"/>
              </a:defRPr>
            </a:lvl4pPr>
            <a:lvl5pPr marL="2057400" indent="-228600" defTabSz="762000">
              <a:defRPr sz="1600" b="1">
                <a:solidFill>
                  <a:schemeClr val="bg1"/>
                </a:solidFill>
                <a:latin typeface="Arial" pitchFamily="34" charset="0"/>
                <a:cs typeface="Arial" pitchFamily="34" charset="0"/>
              </a:defRPr>
            </a:lvl5pPr>
            <a:lvl6pPr marL="2514600" indent="-228600" algn="ctr" defTabSz="762000"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algn="ctr" defTabSz="762000"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algn="ctr" defTabSz="762000"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algn="ctr" defTabSz="762000" eaLnBrk="0" fontAlgn="base" hangingPunct="0">
              <a:spcBef>
                <a:spcPct val="0"/>
              </a:spcBef>
              <a:spcAft>
                <a:spcPct val="0"/>
              </a:spcAft>
              <a:defRPr sz="1600" b="1">
                <a:solidFill>
                  <a:schemeClr val="bg1"/>
                </a:solidFill>
                <a:latin typeface="Arial" pitchFamily="34" charset="0"/>
                <a:cs typeface="Arial" pitchFamily="34" charset="0"/>
              </a:defRPr>
            </a:lvl9pPr>
          </a:lstStyle>
          <a:p>
            <a:pPr algn="ctr" eaLnBrk="0" hangingPunct="0">
              <a:spcBef>
                <a:spcPct val="50000"/>
              </a:spcBef>
              <a:defRPr/>
            </a:pPr>
            <a:r>
              <a:rPr lang="pl-PL" altLang="pl-PL" i="1" dirty="0" err="1" smtClean="0">
                <a:solidFill>
                  <a:schemeClr val="tx1"/>
                </a:solidFill>
                <a:latin typeface="Tahoma" pitchFamily="34" charset="0"/>
              </a:rPr>
              <a:t>Defence</a:t>
            </a:r>
            <a:r>
              <a:rPr lang="pl-PL" altLang="pl-PL" i="1" dirty="0" smtClean="0">
                <a:solidFill>
                  <a:schemeClr val="tx1"/>
                </a:solidFill>
                <a:latin typeface="Tahoma" pitchFamily="34" charset="0"/>
              </a:rPr>
              <a:t> </a:t>
            </a:r>
            <a:r>
              <a:rPr lang="pl-PL" altLang="pl-PL" i="1" dirty="0" err="1" smtClean="0">
                <a:solidFill>
                  <a:schemeClr val="tx1"/>
                </a:solidFill>
                <a:latin typeface="Tahoma" pitchFamily="34" charset="0"/>
              </a:rPr>
              <a:t>Standards</a:t>
            </a:r>
            <a:r>
              <a:rPr lang="pl-PL" altLang="pl-PL" dirty="0" smtClean="0">
                <a:solidFill>
                  <a:schemeClr val="tx1"/>
                </a:solidFill>
                <a:latin typeface="Tahoma" pitchFamily="34" charset="0"/>
              </a:rPr>
              <a:t> </a:t>
            </a:r>
            <a:r>
              <a:rPr lang="pl-PL" altLang="pl-PL" dirty="0" smtClean="0">
                <a:solidFill>
                  <a:schemeClr val="accent2"/>
                </a:solidFill>
                <a:latin typeface="Tahoma" pitchFamily="34" charset="0"/>
              </a:rPr>
              <a:t> </a:t>
            </a:r>
            <a:r>
              <a:rPr lang="pl-PL" altLang="pl-PL" dirty="0" smtClean="0">
                <a:solidFill>
                  <a:schemeClr val="accent2">
                    <a:lumMod val="50000"/>
                  </a:schemeClr>
                </a:solidFill>
                <a:latin typeface="Tahoma" pitchFamily="34" charset="0"/>
              </a:rPr>
              <a:t>NO</a:t>
            </a:r>
          </a:p>
        </p:txBody>
      </p:sp>
      <p:sp>
        <p:nvSpPr>
          <p:cNvPr id="19472" name="Text Box 49"/>
          <p:cNvSpPr txBox="1">
            <a:spLocks noChangeArrowheads="1"/>
          </p:cNvSpPr>
          <p:nvPr/>
        </p:nvSpPr>
        <p:spPr bwMode="auto">
          <a:xfrm>
            <a:off x="202406" y="4645025"/>
            <a:ext cx="1711326" cy="1191816"/>
          </a:xfrm>
          <a:prstGeom prst="round2DiagRect">
            <a:avLst/>
          </a:prstGeom>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lvl1pPr defTabSz="762000">
              <a:defRPr sz="1600" b="1">
                <a:solidFill>
                  <a:schemeClr val="bg1"/>
                </a:solidFill>
                <a:latin typeface="Arial" pitchFamily="34" charset="0"/>
                <a:cs typeface="Arial" pitchFamily="34" charset="0"/>
              </a:defRPr>
            </a:lvl1pPr>
            <a:lvl2pPr marL="742950" indent="-285750" defTabSz="762000">
              <a:defRPr sz="1600" b="1">
                <a:solidFill>
                  <a:schemeClr val="bg1"/>
                </a:solidFill>
                <a:latin typeface="Arial" pitchFamily="34" charset="0"/>
                <a:cs typeface="Arial" pitchFamily="34" charset="0"/>
              </a:defRPr>
            </a:lvl2pPr>
            <a:lvl3pPr marL="1143000" indent="-228600" defTabSz="762000">
              <a:defRPr sz="1600" b="1">
                <a:solidFill>
                  <a:schemeClr val="bg1"/>
                </a:solidFill>
                <a:latin typeface="Arial" pitchFamily="34" charset="0"/>
                <a:cs typeface="Arial" pitchFamily="34" charset="0"/>
              </a:defRPr>
            </a:lvl3pPr>
            <a:lvl4pPr marL="1600200" indent="-228600" defTabSz="762000">
              <a:defRPr sz="1600" b="1">
                <a:solidFill>
                  <a:schemeClr val="bg1"/>
                </a:solidFill>
                <a:latin typeface="Arial" pitchFamily="34" charset="0"/>
                <a:cs typeface="Arial" pitchFamily="34" charset="0"/>
              </a:defRPr>
            </a:lvl4pPr>
            <a:lvl5pPr marL="2057400" indent="-228600" defTabSz="762000">
              <a:defRPr sz="1600" b="1">
                <a:solidFill>
                  <a:schemeClr val="bg1"/>
                </a:solidFill>
                <a:latin typeface="Arial" pitchFamily="34" charset="0"/>
                <a:cs typeface="Arial" pitchFamily="34" charset="0"/>
              </a:defRPr>
            </a:lvl5pPr>
            <a:lvl6pPr marL="2514600" indent="-228600" algn="ctr" defTabSz="762000"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algn="ctr" defTabSz="762000"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algn="ctr" defTabSz="762000"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algn="ctr" defTabSz="762000" eaLnBrk="0" fontAlgn="base" hangingPunct="0">
              <a:spcBef>
                <a:spcPct val="0"/>
              </a:spcBef>
              <a:spcAft>
                <a:spcPct val="0"/>
              </a:spcAft>
              <a:defRPr sz="1600" b="1">
                <a:solidFill>
                  <a:schemeClr val="bg1"/>
                </a:solidFill>
                <a:latin typeface="Arial" pitchFamily="34" charset="0"/>
                <a:cs typeface="Arial" pitchFamily="34" charset="0"/>
              </a:defRPr>
            </a:lvl9pPr>
          </a:lstStyle>
          <a:p>
            <a:pPr algn="ctr" eaLnBrk="0" hangingPunct="0">
              <a:spcBef>
                <a:spcPct val="50000"/>
              </a:spcBef>
              <a:defRPr/>
            </a:pPr>
            <a:r>
              <a:rPr lang="pl-PL" altLang="pl-PL" i="1" dirty="0" err="1" smtClean="0">
                <a:solidFill>
                  <a:schemeClr val="tx1"/>
                </a:solidFill>
                <a:latin typeface="Tahoma" pitchFamily="34" charset="0"/>
              </a:rPr>
              <a:t>Standardi-zation</a:t>
            </a:r>
            <a:r>
              <a:rPr lang="pl-PL" altLang="pl-PL" i="1" dirty="0" smtClean="0">
                <a:solidFill>
                  <a:schemeClr val="tx1"/>
                </a:solidFill>
                <a:latin typeface="Tahoma" pitchFamily="34" charset="0"/>
              </a:rPr>
              <a:t> </a:t>
            </a:r>
            <a:r>
              <a:rPr lang="pl-PL" altLang="pl-PL" i="1" dirty="0" err="1" smtClean="0">
                <a:solidFill>
                  <a:schemeClr val="tx1"/>
                </a:solidFill>
                <a:latin typeface="Tahoma" pitchFamily="34" charset="0"/>
              </a:rPr>
              <a:t>Handbooks</a:t>
            </a:r>
            <a:r>
              <a:rPr lang="pl-PL" altLang="pl-PL" dirty="0" smtClean="0">
                <a:solidFill>
                  <a:schemeClr val="tx1"/>
                </a:solidFill>
                <a:latin typeface="Tahoma" pitchFamily="34" charset="0"/>
              </a:rPr>
              <a:t> </a:t>
            </a:r>
            <a:r>
              <a:rPr lang="pl-PL" altLang="pl-PL" dirty="0" smtClean="0">
                <a:solidFill>
                  <a:schemeClr val="accent2">
                    <a:lumMod val="50000"/>
                  </a:schemeClr>
                </a:solidFill>
                <a:latin typeface="Tahoma" pitchFamily="34" charset="0"/>
              </a:rPr>
              <a:t>PDNO</a:t>
            </a:r>
          </a:p>
        </p:txBody>
      </p:sp>
      <p:sp>
        <p:nvSpPr>
          <p:cNvPr id="22542" name="Rectangle 50"/>
          <p:cNvSpPr>
            <a:spLocks noChangeArrowheads="1"/>
          </p:cNvSpPr>
          <p:nvPr/>
        </p:nvSpPr>
        <p:spPr bwMode="auto">
          <a:xfrm>
            <a:off x="5170488" y="4899025"/>
            <a:ext cx="2105025" cy="381000"/>
          </a:xfrm>
          <a:prstGeom prst="rect">
            <a:avLst/>
          </a:prstGeom>
          <a:solidFill>
            <a:schemeClr val="accent1">
              <a:lumMod val="50000"/>
            </a:schemeClr>
          </a:solidFill>
          <a:ln w="28575">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defTabSz="762000" eaLnBrk="0" hangingPunct="0">
              <a:defRPr/>
            </a:pPr>
            <a:r>
              <a:rPr lang="pl-PL" sz="1200" i="1" dirty="0">
                <a:latin typeface="Arial" charset="0"/>
              </a:rPr>
              <a:t>MILITARY MEDICINE</a:t>
            </a:r>
          </a:p>
        </p:txBody>
      </p:sp>
    </p:spTree>
    <p:extLst>
      <p:ext uri="{BB962C8B-B14F-4D97-AF65-F5344CB8AC3E}">
        <p14:creationId xmlns:p14="http://schemas.microsoft.com/office/powerpoint/2010/main" val="2874630392"/>
      </p:ext>
    </p:extLst>
  </p:cSld>
  <p:clrMapOvr>
    <a:masterClrMapping/>
  </p:clrMapOvr>
  <p:transition spd="slow">
    <p:cover dir="l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Wędrówka">
  <a:themeElements>
    <a:clrScheme name="Złożony">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Wędrówk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erodynamiczny">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Motyw pakietu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Złożony">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themeOverride>
</file>

<file path=docProps/app.xml><?xml version="1.0" encoding="utf-8"?>
<Properties xmlns="http://schemas.openxmlformats.org/officeDocument/2006/extended-properties" xmlns:vt="http://schemas.openxmlformats.org/officeDocument/2006/docPropsVTypes">
  <Template/>
  <TotalTime>10518037</TotalTime>
  <Pages>51</Pages>
  <Words>2051</Words>
  <Application>Microsoft Office PowerPoint</Application>
  <PresentationFormat>Pokaz na ekranie (4:3)</PresentationFormat>
  <Paragraphs>478</Paragraphs>
  <Slides>42</Slides>
  <Notes>20</Notes>
  <HiddenSlides>0</HiddenSlides>
  <MMClips>0</MMClips>
  <ScaleCrop>false</ScaleCrop>
  <HeadingPairs>
    <vt:vector size="8" baseType="variant">
      <vt:variant>
        <vt:lpstr>Używane czcionki</vt:lpstr>
      </vt:variant>
      <vt:variant>
        <vt:i4>15</vt:i4>
      </vt:variant>
      <vt:variant>
        <vt:lpstr>Motyw</vt:lpstr>
      </vt:variant>
      <vt:variant>
        <vt:i4>1</vt:i4>
      </vt:variant>
      <vt:variant>
        <vt:lpstr>Osadzone serwery OLE</vt:lpstr>
      </vt:variant>
      <vt:variant>
        <vt:i4>2</vt:i4>
      </vt:variant>
      <vt:variant>
        <vt:lpstr>Tytuły slajdów</vt:lpstr>
      </vt:variant>
      <vt:variant>
        <vt:i4>42</vt:i4>
      </vt:variant>
    </vt:vector>
  </HeadingPairs>
  <TitlesOfParts>
    <vt:vector size="60" baseType="lpstr">
      <vt:lpstr>Andalus</vt:lpstr>
      <vt:lpstr>Arial</vt:lpstr>
      <vt:lpstr>Arial Black</vt:lpstr>
      <vt:lpstr>Arial CE</vt:lpstr>
      <vt:lpstr>Arial Narrow</vt:lpstr>
      <vt:lpstr>Comic Sans MS</vt:lpstr>
      <vt:lpstr>Courier New</vt:lpstr>
      <vt:lpstr>Franklin Gothic Book</vt:lpstr>
      <vt:lpstr>Franklin Gothic Medium</vt:lpstr>
      <vt:lpstr>Impact</vt:lpstr>
      <vt:lpstr>Tahoma</vt:lpstr>
      <vt:lpstr>Times New Roman</vt:lpstr>
      <vt:lpstr>Times New Roman CE</vt:lpstr>
      <vt:lpstr>Wingdings</vt:lpstr>
      <vt:lpstr>Wingdings 2</vt:lpstr>
      <vt:lpstr>Wędrówka</vt:lpstr>
      <vt:lpstr>Clip</vt:lpstr>
      <vt:lpstr>Document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MILITARY AGENCY FOR STANDARDIZATION</dc:title>
  <dc:subject>MAS/PfP brief</dc:subject>
  <dc:creator>Minerva User</dc:creator>
  <cp:lastModifiedBy>Petrynowski Piotr</cp:lastModifiedBy>
  <cp:revision>1463</cp:revision>
  <cp:lastPrinted>2019-09-09T08:08:18Z</cp:lastPrinted>
  <dcterms:created xsi:type="dcterms:W3CDTF">1998-01-19T09:49:32Z</dcterms:created>
  <dcterms:modified xsi:type="dcterms:W3CDTF">2019-09-11T11:46:15Z</dcterms:modified>
</cp:coreProperties>
</file>